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1"/>
    <p:sldMasterId id="2147483804" r:id="rId2"/>
    <p:sldMasterId id="2147483827" r:id="rId3"/>
    <p:sldMasterId id="2147483810" r:id="rId4"/>
    <p:sldMasterId id="2147483815" r:id="rId5"/>
    <p:sldMasterId id="2147483820" r:id="rId6"/>
  </p:sldMasterIdLst>
  <p:notesMasterIdLst>
    <p:notesMasterId r:id="rId28"/>
  </p:notesMasterIdLst>
  <p:handoutMasterIdLst>
    <p:handoutMasterId r:id="rId29"/>
  </p:handoutMasterIdLst>
  <p:sldIdLst>
    <p:sldId id="457" r:id="rId7"/>
    <p:sldId id="429" r:id="rId8"/>
    <p:sldId id="448" r:id="rId9"/>
    <p:sldId id="458" r:id="rId10"/>
    <p:sldId id="474" r:id="rId11"/>
    <p:sldId id="477" r:id="rId12"/>
    <p:sldId id="478" r:id="rId13"/>
    <p:sldId id="479" r:id="rId14"/>
    <p:sldId id="480" r:id="rId15"/>
    <p:sldId id="462" r:id="rId16"/>
    <p:sldId id="464" r:id="rId17"/>
    <p:sldId id="465" r:id="rId18"/>
    <p:sldId id="466" r:id="rId19"/>
    <p:sldId id="463" r:id="rId20"/>
    <p:sldId id="467" r:id="rId21"/>
    <p:sldId id="468" r:id="rId22"/>
    <p:sldId id="470" r:id="rId23"/>
    <p:sldId id="471" r:id="rId24"/>
    <p:sldId id="472" r:id="rId25"/>
    <p:sldId id="473" r:id="rId26"/>
    <p:sldId id="358" r:id="rId27"/>
  </p:sldIdLst>
  <p:sldSz cx="12192000" cy="6858000"/>
  <p:notesSz cx="7010400" cy="9296400"/>
  <p:custDataLst>
    <p:tags r:id="rId30"/>
  </p:custDataLst>
  <p:defaultTextStyle>
    <a:defPPr>
      <a:defRPr lang="en-US"/>
    </a:defPPr>
    <a:lvl1pPr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355600" indent="101600"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531" userDrawn="1">
          <p15:clr>
            <a:srgbClr val="A4A3A4"/>
          </p15:clr>
        </p15:guide>
        <p15:guide id="2" orient="horz" pos="1275" userDrawn="1">
          <p15:clr>
            <a:srgbClr val="A4A3A4"/>
          </p15:clr>
        </p15:guide>
        <p15:guide id="3" orient="horz" pos="2859" userDrawn="1">
          <p15:clr>
            <a:srgbClr val="A4A3A4"/>
          </p15:clr>
        </p15:guide>
        <p15:guide id="4" orient="horz" pos="3995" userDrawn="1">
          <p15:clr>
            <a:srgbClr val="A4A3A4"/>
          </p15:clr>
        </p15:guide>
        <p15:guide id="5" pos="7303" userDrawn="1">
          <p15:clr>
            <a:srgbClr val="A4A3A4"/>
          </p15:clr>
        </p15:guide>
        <p15:guide id="6" pos="401" userDrawn="1">
          <p15:clr>
            <a:srgbClr val="A4A3A4"/>
          </p15:clr>
        </p15:guide>
        <p15:guide id="7" pos="3847" userDrawn="1">
          <p15:clr>
            <a:srgbClr val="A4A3A4"/>
          </p15:clr>
        </p15:guide>
        <p15:guide id="8" pos="4759" userDrawn="1">
          <p15:clr>
            <a:srgbClr val="A4A3A4"/>
          </p15:clr>
        </p15:guide>
        <p15:guide id="9" orient="horz" pos="3051" userDrawn="1">
          <p15:clr>
            <a:srgbClr val="A4A3A4"/>
          </p15:clr>
        </p15:guide>
        <p15:guide id="10" pos="3783" userDrawn="1">
          <p15:clr>
            <a:srgbClr val="A4A3A4"/>
          </p15:clr>
        </p15:guide>
        <p15:guide id="11" pos="469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901" autoAdjust="0"/>
    <p:restoredTop sz="82228" autoAdjust="0"/>
  </p:normalViewPr>
  <p:slideViewPr>
    <p:cSldViewPr snapToObjects="1">
      <p:cViewPr varScale="1">
        <p:scale>
          <a:sx n="64" d="100"/>
          <a:sy n="64" d="100"/>
        </p:scale>
        <p:origin x="456" y="58"/>
      </p:cViewPr>
      <p:guideLst>
        <p:guide orient="horz" pos="3531"/>
        <p:guide orient="horz" pos="1275"/>
        <p:guide orient="horz" pos="2859"/>
        <p:guide orient="horz" pos="3995"/>
        <p:guide pos="7303"/>
        <p:guide pos="401"/>
        <p:guide pos="3847"/>
        <p:guide pos="4759"/>
        <p:guide orient="horz" pos="3051"/>
        <p:guide pos="3783"/>
        <p:guide pos="469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87" d="100"/>
          <a:sy n="87" d="100"/>
        </p:scale>
        <p:origin x="3804" y="96"/>
      </p:cViewPr>
      <p:guideLst>
        <p:guide orient="horz" pos="2880"/>
        <p:guide pos="2160"/>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87EFAD1-F1B3-4DCC-A6E9-F86651904D3C}" type="datetimeFigureOut">
              <a:rPr lang="en-CA" smtClean="0"/>
              <a:t>10/06/2022</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4CA40A2-687C-4341-9551-7EDD35B447AC}" type="slidenum">
              <a:rPr lang="en-CA" smtClean="0"/>
              <a:t>‹#›</a:t>
            </a:fld>
            <a:endParaRPr lang="en-CA"/>
          </a:p>
        </p:txBody>
      </p:sp>
    </p:spTree>
    <p:extLst>
      <p:ext uri="{BB962C8B-B14F-4D97-AF65-F5344CB8AC3E}">
        <p14:creationId xmlns:p14="http://schemas.microsoft.com/office/powerpoint/2010/main" val="2475746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58" tIns="46580" rIns="93158" bIns="46580" rtlCol="0"/>
          <a:lstStyle>
            <a:lvl1pPr algn="l" defTabSz="713232" eaLnBrk="1" fontAlgn="auto" hangingPunct="1">
              <a:spcBef>
                <a:spcPct val="0"/>
              </a:spcBef>
              <a:spcAft>
                <a:spcPct val="0"/>
              </a:spcAft>
              <a:defRPr sz="1200">
                <a:latin typeface="Arial"/>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58" tIns="46580" rIns="93158" bIns="46580" rtlCol="0"/>
          <a:lstStyle>
            <a:lvl1pPr algn="r" defTabSz="713232" eaLnBrk="1" fontAlgn="auto" hangingPunct="1">
              <a:spcBef>
                <a:spcPct val="0"/>
              </a:spcBef>
              <a:spcAft>
                <a:spcPct val="0"/>
              </a:spcAft>
              <a:defRPr sz="1200">
                <a:latin typeface="Arial"/>
              </a:defRPr>
            </a:lvl1pPr>
          </a:lstStyle>
          <a:p>
            <a:pPr>
              <a:defRPr/>
            </a:pPr>
            <a:fld id="{5588DD9F-B571-4C0F-AA71-1EE157CD5767}" type="datetimeFigureOut">
              <a:rPr lang="en-US"/>
              <a:pPr>
                <a:defRPr/>
              </a:pPr>
              <a:t>10/6/2022</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sp>
      <p:sp>
        <p:nvSpPr>
          <p:cNvPr id="5" name="Notes Placeholder 4"/>
          <p:cNvSpPr>
            <a:spLocks noGrp="1"/>
          </p:cNvSpPr>
          <p:nvPr>
            <p:ph type="body" sz="quarter" idx="3"/>
          </p:nvPr>
        </p:nvSpPr>
        <p:spPr>
          <a:xfrm>
            <a:off x="701675" y="4473575"/>
            <a:ext cx="5607050" cy="3660775"/>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58" tIns="46580" rIns="93158" bIns="46580" rtlCol="0" anchor="b"/>
          <a:lstStyle>
            <a:lvl1pPr algn="l" defTabSz="713232" eaLnBrk="1" fontAlgn="auto" hangingPunct="1">
              <a:spcBef>
                <a:spcPct val="0"/>
              </a:spcBef>
              <a:spcAft>
                <a:spcPct val="0"/>
              </a:spcAft>
              <a:defRPr sz="1200">
                <a:latin typeface="Arial"/>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58" tIns="46580" rIns="93158" bIns="46580" rtlCol="0" anchor="b"/>
          <a:lstStyle>
            <a:lvl1pPr algn="r" defTabSz="713232" eaLnBrk="1" fontAlgn="auto" hangingPunct="1">
              <a:spcBef>
                <a:spcPct val="0"/>
              </a:spcBef>
              <a:spcAft>
                <a:spcPct val="0"/>
              </a:spcAft>
              <a:defRPr sz="1200">
                <a:latin typeface="Arial"/>
              </a:defRPr>
            </a:lvl1pPr>
          </a:lstStyle>
          <a:p>
            <a:pPr>
              <a:defRPr/>
            </a:pPr>
            <a:fld id="{6BF6B60A-36F4-4E3F-99E0-513A6A24CCA9}" type="slidenum">
              <a:rPr lang="en-US"/>
              <a:pPr>
                <a:defRPr/>
              </a:pPr>
              <a:t>‹#›</a:t>
            </a:fld>
            <a:endParaRPr lang="en-US"/>
          </a:p>
        </p:txBody>
      </p:sp>
    </p:spTree>
    <p:extLst>
      <p:ext uri="{BB962C8B-B14F-4D97-AF65-F5344CB8AC3E}">
        <p14:creationId xmlns:p14="http://schemas.microsoft.com/office/powerpoint/2010/main" val="1512587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F0F23487-C1A4-441D-8AC5-6F754250A09E}" type="slidenum">
              <a:rPr lang="en-US" altLang="en-US" smtClean="0">
                <a:latin typeface="Arial" panose="020B0604020202020204" pitchFamily="34" charset="0"/>
              </a:rPr>
              <a:pPr defTabSz="712788" fontAlgn="base">
                <a:spcBef>
                  <a:spcPct val="0"/>
                </a:spcBef>
                <a:spcAft>
                  <a:spcPct val="0"/>
                </a:spcAft>
              </a:pPr>
              <a:t>1</a:t>
            </a:fld>
            <a:endParaRPr lang="en-US" altLang="en-US">
              <a:latin typeface="Arial" panose="020B0604020202020204" pitchFamily="34" charset="0"/>
            </a:endParaRPr>
          </a:p>
        </p:txBody>
      </p:sp>
    </p:spTree>
    <p:extLst>
      <p:ext uri="{BB962C8B-B14F-4D97-AF65-F5344CB8AC3E}">
        <p14:creationId xmlns:p14="http://schemas.microsoft.com/office/powerpoint/2010/main" val="148732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10</a:t>
            </a:fld>
            <a:endParaRPr lang="en-US"/>
          </a:p>
        </p:txBody>
      </p:sp>
    </p:spTree>
    <p:extLst>
      <p:ext uri="{BB962C8B-B14F-4D97-AF65-F5344CB8AC3E}">
        <p14:creationId xmlns:p14="http://schemas.microsoft.com/office/powerpoint/2010/main" val="102253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11</a:t>
            </a:fld>
            <a:endParaRPr lang="en-US"/>
          </a:p>
        </p:txBody>
      </p:sp>
    </p:spTree>
    <p:extLst>
      <p:ext uri="{BB962C8B-B14F-4D97-AF65-F5344CB8AC3E}">
        <p14:creationId xmlns:p14="http://schemas.microsoft.com/office/powerpoint/2010/main" val="361360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12</a:t>
            </a:fld>
            <a:endParaRPr lang="en-US"/>
          </a:p>
        </p:txBody>
      </p:sp>
    </p:spTree>
    <p:extLst>
      <p:ext uri="{BB962C8B-B14F-4D97-AF65-F5344CB8AC3E}">
        <p14:creationId xmlns:p14="http://schemas.microsoft.com/office/powerpoint/2010/main" val="340549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13</a:t>
            </a:fld>
            <a:endParaRPr lang="en-US"/>
          </a:p>
        </p:txBody>
      </p:sp>
    </p:spTree>
    <p:extLst>
      <p:ext uri="{BB962C8B-B14F-4D97-AF65-F5344CB8AC3E}">
        <p14:creationId xmlns:p14="http://schemas.microsoft.com/office/powerpoint/2010/main" val="37826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14</a:t>
            </a:fld>
            <a:endParaRPr lang="en-US"/>
          </a:p>
        </p:txBody>
      </p:sp>
    </p:spTree>
    <p:extLst>
      <p:ext uri="{BB962C8B-B14F-4D97-AF65-F5344CB8AC3E}">
        <p14:creationId xmlns:p14="http://schemas.microsoft.com/office/powerpoint/2010/main" val="31245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15</a:t>
            </a:fld>
            <a:endParaRPr lang="en-US"/>
          </a:p>
        </p:txBody>
      </p:sp>
    </p:spTree>
    <p:extLst>
      <p:ext uri="{BB962C8B-B14F-4D97-AF65-F5344CB8AC3E}">
        <p14:creationId xmlns:p14="http://schemas.microsoft.com/office/powerpoint/2010/main" val="661279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66688" y="495300"/>
            <a:ext cx="6296025" cy="354171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custDataLst>
              <p:tags r:id="rId1"/>
            </p:custDataLst>
          </p:nvPr>
        </p:nvSpPr>
        <p:spPr bwMode="auto">
          <a:xfrm>
            <a:off x="581025" y="4114800"/>
            <a:ext cx="57959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latin typeface="Arial" panose="020B0604020202020204" pitchFamily="34"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F69AA2D2-FACC-4510-8D12-9C253066D8F4}" type="slidenum">
              <a:rPr lang="en-US" altLang="en-US" smtClean="0">
                <a:solidFill>
                  <a:srgbClr val="000000"/>
                </a:solidFill>
                <a:latin typeface="Arial" panose="020B0604020202020204" pitchFamily="34" charset="0"/>
              </a:rPr>
              <a:pPr defTabSz="712788" fontAlgn="base">
                <a:spcBef>
                  <a:spcPct val="0"/>
                </a:spcBef>
                <a:spcAft>
                  <a:spcPct val="0"/>
                </a:spcAft>
              </a:pPr>
              <a:t>16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818833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166688" y="495300"/>
            <a:ext cx="6296025" cy="354171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0FE50466-588D-4884-A999-17FEE4A67A82}" type="slidenum">
              <a:rPr lang="en-US" altLang="en-US" smtClean="0">
                <a:solidFill>
                  <a:srgbClr val="000000"/>
                </a:solidFill>
                <a:latin typeface="Arial" panose="020B0604020202020204" pitchFamily="34" charset="0"/>
              </a:rPr>
              <a:pPr defTabSz="712788" fontAlgn="base">
                <a:spcBef>
                  <a:spcPct val="0"/>
                </a:spcBef>
                <a:spcAft>
                  <a:spcPct val="0"/>
                </a:spcAft>
              </a:pPr>
              <a:t>17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4823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66688" y="495300"/>
            <a:ext cx="6296025" cy="354171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custDataLst>
              <p:tags r:id="rId1"/>
            </p:custDataLst>
          </p:nvPr>
        </p:nvSpPr>
        <p:spPr bwMode="auto">
          <a:xfrm>
            <a:off x="701675" y="4343400"/>
            <a:ext cx="5529263" cy="4049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alibri Light" panose="020F0302020204030204" pitchFamily="34" charset="0"/>
              <a:buAutoNum type="arabicPeriod"/>
            </a:pPr>
            <a:endParaRPr lang="en-US" altLang="en-US" sz="1400">
              <a:latin typeface="Arial" panose="020B0604020202020204" pitchFamily="34" charset="0"/>
            </a:endParaRP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1243D7AB-6682-4865-9786-15B89C6FFA29}" type="slidenum">
              <a:rPr lang="en-US" altLang="en-US" smtClean="0">
                <a:solidFill>
                  <a:srgbClr val="000000"/>
                </a:solidFill>
                <a:latin typeface="Arial" panose="020B0604020202020204" pitchFamily="34" charset="0"/>
              </a:rPr>
              <a:pPr defTabSz="712788" fontAlgn="base">
                <a:spcBef>
                  <a:spcPct val="0"/>
                </a:spcBef>
                <a:spcAft>
                  <a:spcPct val="0"/>
                </a:spcAft>
              </a:pPr>
              <a:t>18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9027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61925" y="696913"/>
            <a:ext cx="6610350" cy="3719512"/>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custDataLst>
              <p:tags r:id="rId1"/>
            </p:custDataLst>
          </p:nvPr>
        </p:nvSpPr>
        <p:spPr bwMode="auto">
          <a:xfrm>
            <a:off x="701675" y="4732338"/>
            <a:ext cx="55292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latin typeface="Arial" panose="020B0604020202020204" pitchFamily="34" charset="0"/>
            </a:endParaRP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C09AEF0B-114A-4FE9-82D7-5A800FDB6A14}" type="slidenum">
              <a:rPr lang="en-US" altLang="en-US" smtClean="0">
                <a:solidFill>
                  <a:srgbClr val="000000"/>
                </a:solidFill>
                <a:latin typeface="Arial" panose="020B0604020202020204" pitchFamily="34" charset="0"/>
              </a:rPr>
              <a:pPr defTabSz="712788" fontAlgn="base">
                <a:spcBef>
                  <a:spcPct val="0"/>
                </a:spcBef>
                <a:spcAft>
                  <a:spcPct val="0"/>
                </a:spcAft>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41049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txBody>
          <a:bodyPr wrap="square" numCol="1" anchorCtr="0" compatLnSpc="1">
            <a:prstTxWarp prst="textNoShape">
              <a:avLst/>
            </a:prstTxWarp>
          </a:bodyPr>
          <a:lstStyle>
            <a:lvl1pPr defTabSz="931863">
              <a:defRPr sz="1400">
                <a:solidFill>
                  <a:schemeClr val="tx1"/>
                </a:solidFill>
                <a:latin typeface="Arial" panose="020B0604020202020204" pitchFamily="34" charset="0"/>
              </a:defRPr>
            </a:lvl1pPr>
            <a:lvl2pPr marL="742950" indent="-285750" defTabSz="931863">
              <a:defRPr sz="1400">
                <a:solidFill>
                  <a:schemeClr val="tx1"/>
                </a:solidFill>
                <a:latin typeface="Arial" panose="020B0604020202020204" pitchFamily="34" charset="0"/>
              </a:defRPr>
            </a:lvl2pPr>
            <a:lvl3pPr marL="1143000" indent="-228600" defTabSz="931863">
              <a:defRPr sz="1400">
                <a:solidFill>
                  <a:schemeClr val="tx1"/>
                </a:solidFill>
                <a:latin typeface="Arial" panose="020B0604020202020204" pitchFamily="34" charset="0"/>
              </a:defRPr>
            </a:lvl3pPr>
            <a:lvl4pPr marL="1600200" indent="-228600" defTabSz="931863">
              <a:defRPr sz="1400">
                <a:solidFill>
                  <a:schemeClr val="tx1"/>
                </a:solidFill>
                <a:latin typeface="Arial" panose="020B0604020202020204" pitchFamily="34" charset="0"/>
              </a:defRPr>
            </a:lvl4pPr>
            <a:lvl5pPr marL="2057400" indent="-228600" defTabSz="931863">
              <a:defRPr sz="1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400">
                <a:solidFill>
                  <a:schemeClr val="tx1"/>
                </a:solidFill>
                <a:latin typeface="Arial" panose="020B0604020202020204" pitchFamily="34" charset="0"/>
              </a:defRPr>
            </a:lvl9pPr>
          </a:lstStyle>
          <a:p>
            <a:pPr fontAlgn="base">
              <a:spcBef>
                <a:spcPct val="0"/>
              </a:spcBef>
              <a:spcAft>
                <a:spcPct val="0"/>
              </a:spcAft>
            </a:pPr>
            <a:fld id="{338F05C4-4662-45DB-BDD4-32DC42305CB7}" type="slidenum">
              <a:rPr lang="en-US" altLang="en-US" sz="1200" smtClean="0">
                <a:ea typeface="MS PGothic" panose="020B0600070205080204" pitchFamily="34" charset="-128"/>
              </a:rPr>
              <a:pPr fontAlgn="base">
                <a:spcBef>
                  <a:spcPct val="0"/>
                </a:spcBef>
                <a:spcAft>
                  <a:spcPct val="0"/>
                </a:spcAft>
              </a:pPr>
              <a:t>2</a:t>
            </a:fld>
            <a:endParaRPr lang="en-US" altLang="en-US" sz="1200">
              <a:ea typeface="MS PGothic" panose="020B0600070205080204" pitchFamily="34" charset="-128"/>
            </a:endParaRPr>
          </a:p>
        </p:txBody>
      </p:sp>
      <p:sp>
        <p:nvSpPr>
          <p:cNvPr id="27651" name="Rectangle 2"/>
          <p:cNvSpPr>
            <a:spLocks noGrp="1" noRot="1" noChangeAspect="1" noChangeArrowheads="1" noTextEdit="1"/>
          </p:cNvSpPr>
          <p:nvPr>
            <p:ph type="sldImg"/>
          </p:nvPr>
        </p:nvSpPr>
        <p:spPr bwMode="auto">
          <a:xfrm>
            <a:off x="715963" y="1162050"/>
            <a:ext cx="5578475" cy="3138488"/>
          </a:xfrm>
          <a:noFill/>
          <a:ln>
            <a:solidFill>
              <a:srgbClr val="000000"/>
            </a:solidFill>
            <a:miter lim="800000"/>
          </a:ln>
          <a:extLst>
            <a:ext uri="{909E8E84-426E-40dd-AFC4-6F175D3DCCD1}">
              <a14:hiddenFill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20872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61925" y="696913"/>
            <a:ext cx="6610350" cy="3719512"/>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custDataLst>
              <p:tags r:id="rId1"/>
            </p:custDataLst>
          </p:nvPr>
        </p:nvSpPr>
        <p:spPr bwMode="auto">
          <a:xfrm>
            <a:off x="701675" y="4732338"/>
            <a:ext cx="55292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latin typeface="Arial" panose="020B0604020202020204" pitchFamily="34" charset="0"/>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CA88F108-228D-464B-8D26-0109A5EDED92}" type="slidenum">
              <a:rPr lang="en-US" altLang="en-US" smtClean="0">
                <a:solidFill>
                  <a:srgbClr val="000000"/>
                </a:solidFill>
                <a:latin typeface="Arial" panose="020B0604020202020204" pitchFamily="34" charset="0"/>
              </a:rPr>
              <a:pPr defTabSz="712788" fontAlgn="base">
                <a:spcBef>
                  <a:spcPct val="0"/>
                </a:spcBef>
                <a:spcAft>
                  <a:spcPct val="0"/>
                </a:spcAft>
              </a:pPr>
              <a:t>20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5190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21</a:t>
            </a:fld>
            <a:endParaRPr lang="en-US"/>
          </a:p>
        </p:txBody>
      </p:sp>
    </p:spTree>
    <p:extLst>
      <p:ext uri="{BB962C8B-B14F-4D97-AF65-F5344CB8AC3E}">
        <p14:creationId xmlns:p14="http://schemas.microsoft.com/office/powerpoint/2010/main" val="297454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BF6B60A-36F4-4E3F-99E0-513A6A24CCA9}" type="slidenum">
              <a:rPr lang="en-US" smtClean="0"/>
              <a:pPr>
                <a:defRPr/>
              </a:pPr>
              <a:t>3</a:t>
            </a:fld>
            <a:endParaRPr lang="en-US"/>
          </a:p>
        </p:txBody>
      </p:sp>
    </p:spTree>
    <p:extLst>
      <p:ext uri="{BB962C8B-B14F-4D97-AF65-F5344CB8AC3E}">
        <p14:creationId xmlns:p14="http://schemas.microsoft.com/office/powerpoint/2010/main" val="416045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txBody>
          <a:bodyPr wrap="square" numCol="1" anchorCtr="0" compatLnSpc="1">
            <a:prstTxWarp prst="textNoShape">
              <a:avLst/>
            </a:prstTxWarp>
          </a:bodyPr>
          <a:lstStyle>
            <a:lvl1pPr defTabSz="931863">
              <a:defRPr sz="1400">
                <a:solidFill>
                  <a:schemeClr val="tx1"/>
                </a:solidFill>
                <a:latin typeface="Arial" panose="020B0604020202020204" pitchFamily="34" charset="0"/>
              </a:defRPr>
            </a:lvl1pPr>
            <a:lvl2pPr marL="742950" indent="-285750" defTabSz="931863">
              <a:defRPr sz="1400">
                <a:solidFill>
                  <a:schemeClr val="tx1"/>
                </a:solidFill>
                <a:latin typeface="Arial" panose="020B0604020202020204" pitchFamily="34" charset="0"/>
              </a:defRPr>
            </a:lvl2pPr>
            <a:lvl3pPr marL="1143000" indent="-228600" defTabSz="931863">
              <a:defRPr sz="1400">
                <a:solidFill>
                  <a:schemeClr val="tx1"/>
                </a:solidFill>
                <a:latin typeface="Arial" panose="020B0604020202020204" pitchFamily="34" charset="0"/>
              </a:defRPr>
            </a:lvl3pPr>
            <a:lvl4pPr marL="1600200" indent="-228600" defTabSz="931863">
              <a:defRPr sz="1400">
                <a:solidFill>
                  <a:schemeClr val="tx1"/>
                </a:solidFill>
                <a:latin typeface="Arial" panose="020B0604020202020204" pitchFamily="34" charset="0"/>
              </a:defRPr>
            </a:lvl4pPr>
            <a:lvl5pPr marL="2057400" indent="-228600" defTabSz="931863">
              <a:defRPr sz="1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400">
                <a:solidFill>
                  <a:schemeClr val="tx1"/>
                </a:solidFill>
                <a:latin typeface="Arial" panose="020B0604020202020204" pitchFamily="34" charset="0"/>
              </a:defRPr>
            </a:lvl9pPr>
          </a:lstStyle>
          <a:p>
            <a:pPr fontAlgn="base">
              <a:spcBef>
                <a:spcPct val="0"/>
              </a:spcBef>
              <a:spcAft>
                <a:spcPct val="0"/>
              </a:spcAft>
            </a:pPr>
            <a:fld id="{338F05C4-4662-45DB-BDD4-32DC42305CB7}" type="slidenum">
              <a:rPr lang="en-US" altLang="en-US" sz="1200" smtClean="0">
                <a:ea typeface="MS PGothic" panose="020B0600070205080204" pitchFamily="34" charset="-128"/>
              </a:rPr>
              <a:pPr fontAlgn="base">
                <a:spcBef>
                  <a:spcPct val="0"/>
                </a:spcBef>
                <a:spcAft>
                  <a:spcPct val="0"/>
                </a:spcAft>
              </a:pPr>
              <a:t>4</a:t>
            </a:fld>
            <a:endParaRPr lang="en-US" altLang="en-US" sz="1200">
              <a:ea typeface="MS PGothic" panose="020B0600070205080204" pitchFamily="34" charset="-128"/>
            </a:endParaRPr>
          </a:p>
        </p:txBody>
      </p:sp>
      <p:sp>
        <p:nvSpPr>
          <p:cNvPr id="27651" name="Rectangle 2"/>
          <p:cNvSpPr>
            <a:spLocks noGrp="1" noRot="1" noChangeAspect="1" noChangeArrowheads="1" noTextEdit="1"/>
          </p:cNvSpPr>
          <p:nvPr>
            <p:ph type="sldImg"/>
          </p:nvPr>
        </p:nvSpPr>
        <p:spPr bwMode="auto">
          <a:xfrm>
            <a:off x="715963" y="1162050"/>
            <a:ext cx="5578475" cy="3138488"/>
          </a:xfrm>
          <a:noFill/>
          <a:ln>
            <a:solidFill>
              <a:srgbClr val="000000"/>
            </a:solidFill>
            <a:miter lim="800000"/>
          </a:ln>
          <a:extLst>
            <a:ext uri="{909E8E84-426E-40dd-AFC4-6F175D3DCCD1}">
              <a14:hiddenFill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lgn="l" rtl="0">
              <a:lnSpc>
                <a:spcPct val="120000"/>
              </a:lnSpc>
              <a:spcBef>
                <a:spcPts val="500"/>
              </a:spcBef>
              <a:spcAft>
                <a:spcPct val="0"/>
              </a:spcAft>
              <a:buSzPts val="1800"/>
              <a:buNone/>
            </a:pPr>
            <a:endParaRPr lang="en-CA"/>
          </a:p>
        </p:txBody>
      </p:sp>
    </p:spTree>
    <p:extLst>
      <p:ext uri="{BB962C8B-B14F-4D97-AF65-F5344CB8AC3E}">
        <p14:creationId xmlns:p14="http://schemas.microsoft.com/office/powerpoint/2010/main" val="338472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66688" y="495300"/>
            <a:ext cx="6296025" cy="354171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5FD38B20-DD3D-4A22-9E30-8CB0AE6692D9}" type="slidenum">
              <a:rPr lang="en-US" altLang="en-US" smtClean="0">
                <a:solidFill>
                  <a:srgbClr val="000000"/>
                </a:solidFill>
                <a:latin typeface="Arial" panose="020B0604020202020204" pitchFamily="34" charset="0"/>
              </a:rPr>
              <a:pPr defTabSz="712788" fontAlgn="base">
                <a:spcBef>
                  <a:spcPct val="0"/>
                </a:spcBef>
                <a:spcAft>
                  <a:spcPct val="0"/>
                </a:spcAft>
              </a:pPr>
              <a:t>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6121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66688" y="495300"/>
            <a:ext cx="6296025" cy="354171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a:xfrm>
            <a:off x="701675" y="4732338"/>
            <a:ext cx="5529263" cy="3660775"/>
          </a:xfrm>
        </p:spPr>
        <p:txBody>
          <a:bodyPr/>
          <a:lstStyle/>
          <a:p>
            <a:pPr>
              <a:defRPr/>
            </a:pPr>
            <a:endParaRPr lang="en-US" sz="140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E5B7C54A-0893-437F-97EE-379EEA18494C}" type="slidenum">
              <a:rPr lang="en-US" altLang="en-US" smtClean="0">
                <a:solidFill>
                  <a:srgbClr val="000000"/>
                </a:solidFill>
                <a:latin typeface="Arial" panose="020B0604020202020204" pitchFamily="34" charset="0"/>
              </a:rPr>
              <a:pPr defTabSz="712788" fontAlgn="base">
                <a:spcBef>
                  <a:spcPct val="0"/>
                </a:spcBef>
                <a:spcAft>
                  <a:spcPct val="0"/>
                </a:spcAft>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55187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66688" y="495300"/>
            <a:ext cx="6296025" cy="354171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custDataLst>
              <p:tags r:id="rId1"/>
            </p:custDataLst>
          </p:nvPr>
        </p:nvSpPr>
        <p:spPr bwMode="auto">
          <a:xfrm>
            <a:off x="701675" y="4419600"/>
            <a:ext cx="5529263" cy="3973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1666F6D3-366D-48BB-995C-72ECF61CBD12}" type="slidenum">
              <a:rPr lang="en-US" altLang="en-US" smtClean="0">
                <a:solidFill>
                  <a:srgbClr val="000000"/>
                </a:solidFill>
                <a:latin typeface="Arial" panose="020B0604020202020204" pitchFamily="34" charset="0"/>
              </a:rPr>
              <a:pPr defTabSz="712788" fontAlgn="base">
                <a:spcBef>
                  <a:spcPct val="0"/>
                </a:spcBef>
                <a:spcAft>
                  <a:spcPct val="0"/>
                </a:spcAft>
              </a:pPr>
              <a:t>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35088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66688" y="495300"/>
            <a:ext cx="6296025" cy="354171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a:xfrm>
            <a:off x="701675" y="4732338"/>
            <a:ext cx="5529263" cy="3660775"/>
          </a:xfrm>
        </p:spPr>
        <p:txBody>
          <a:bodyPr/>
          <a:lstStyle/>
          <a:p>
            <a:pPr>
              <a:defRPr/>
            </a:pPr>
            <a:endParaRPr lang="en-US" sz="140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004752A9-3428-45AE-853D-32B8BF7E4B6C}" type="slidenum">
              <a:rPr lang="en-US" altLang="en-US" smtClean="0">
                <a:solidFill>
                  <a:srgbClr val="000000"/>
                </a:solidFill>
                <a:latin typeface="Arial" panose="020B0604020202020204" pitchFamily="34" charset="0"/>
              </a:rPr>
              <a:pPr defTabSz="712788" fontAlgn="base">
                <a:spcBef>
                  <a:spcPct val="0"/>
                </a:spcBef>
                <a:spcAft>
                  <a:spcPct val="0"/>
                </a:spcAft>
              </a:pPr>
              <a:t>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9152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66688" y="495300"/>
            <a:ext cx="6296025" cy="354171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custDataLst>
              <p:tags r:id="rId1"/>
            </p:custDataLst>
          </p:nvPr>
        </p:nvSpPr>
        <p:spPr bwMode="auto">
          <a:xfrm>
            <a:off x="701675" y="4732338"/>
            <a:ext cx="5529263"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712788" fontAlgn="base">
              <a:spcBef>
                <a:spcPct val="0"/>
              </a:spcBef>
              <a:spcAft>
                <a:spcPct val="0"/>
              </a:spcAft>
            </a:pPr>
            <a:fld id="{0A29F6B3-2DF1-4619-AD26-D7A3EBDE1810}" type="slidenum">
              <a:rPr lang="en-US" altLang="en-US" smtClean="0">
                <a:solidFill>
                  <a:srgbClr val="000000"/>
                </a:solidFill>
                <a:latin typeface="Arial" panose="020B0604020202020204" pitchFamily="34" charset="0"/>
              </a:rPr>
              <a:pPr defTabSz="712788" fontAlgn="base">
                <a:spcBef>
                  <a:spcPct val="0"/>
                </a:spcBef>
                <a:spcAft>
                  <a:spcPct val="0"/>
                </a:spcAft>
              </a:pPr>
              <a:t>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672108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gowlingwlg.com/legal"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11"/>
          <p:cNvPicPr>
            <a:picLocks noChangeAspect="1"/>
          </p:cNvPicPr>
          <p:nvPr userDrawn="1"/>
        </p:nvPicPr>
        <p:blipFill>
          <a:blip r:embed="rId2">
            <a:extLst>
              <a:ext uri="{28A0092B-C50C-407E-A947-70E740481C1C}">
                <a14:useLocalDpi xmlns:a14="http://schemas.microsoft.com/office/drawing/2010/main" val="0"/>
              </a:ext>
            </a:extLst>
          </a:blip>
          <a:srcRect l="6233" t="3523" r="1563" b="4271"/>
          <a:stretch>
            <a:fillRect/>
          </a:stretch>
        </p:blipFill>
        <p:spPr bwMode="auto">
          <a:xfrm>
            <a:off x="0" y="-1588"/>
            <a:ext cx="121920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5" name="Title 1"/>
          <p:cNvSpPr>
            <a:spLocks noGrp="1"/>
          </p:cNvSpPr>
          <p:nvPr>
            <p:ph type="title"/>
          </p:nvPr>
        </p:nvSpPr>
        <p:spPr>
          <a:xfrm>
            <a:off x="636587" y="2176463"/>
            <a:ext cx="6916739" cy="2667000"/>
          </a:xfrm>
          <a:prstGeom prst="rect">
            <a:avLst/>
          </a:prstGeom>
        </p:spPr>
        <p:txBody>
          <a:bodyPr lIns="0" tIns="0" rIns="0" bIns="0" anchor="b" anchorCtr="0"/>
          <a:lstStyle>
            <a:lvl1pPr>
              <a:lnSpc>
                <a:spcPct val="80000"/>
              </a:lnSpc>
              <a:spcBef>
                <a:spcPct val="0"/>
              </a:spcBef>
              <a:defRPr sz="4000" b="1"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6"/>
          <p:cNvSpPr>
            <a:spLocks noGrp="1"/>
          </p:cNvSpPr>
          <p:nvPr>
            <p:ph type="body" sz="quarter" idx="12"/>
          </p:nvPr>
        </p:nvSpPr>
        <p:spPr>
          <a:xfrm>
            <a:off x="637117" y="6078538"/>
            <a:ext cx="6916208" cy="398462"/>
          </a:xfrm>
          <a:prstGeom prst="rect">
            <a:avLst/>
          </a:prstGeom>
        </p:spPr>
        <p:txBody>
          <a:bodyPr lIns="0"/>
          <a:lstStyle>
            <a:lvl1pPr algn="l">
              <a:defRPr sz="1800" b="1">
                <a:latin typeface="Arial" panose="020B0604020202020204" pitchFamily="34" charset="0"/>
                <a:cs typeface="Arial" panose="020B0604020202020204" pitchFamily="34" charset="0"/>
              </a:defRPr>
            </a:lvl1pPr>
          </a:lstStyle>
          <a:p>
            <a:pPr lvl="0"/>
            <a:r>
              <a:rPr lang="en-US"/>
              <a:t>Edit Master text styles</a:t>
            </a:r>
          </a:p>
        </p:txBody>
      </p:sp>
      <p:sp>
        <p:nvSpPr>
          <p:cNvPr id="3" name="Text Placeholder 2"/>
          <p:cNvSpPr>
            <a:spLocks noGrp="1"/>
          </p:cNvSpPr>
          <p:nvPr>
            <p:ph type="body" sz="quarter" idx="13"/>
          </p:nvPr>
        </p:nvSpPr>
        <p:spPr>
          <a:xfrm>
            <a:off x="639003" y="6400801"/>
            <a:ext cx="6917267" cy="287337"/>
          </a:xfrm>
          <a:prstGeom prst="rect">
            <a:avLst/>
          </a:prstGeom>
        </p:spPr>
        <p:txBody>
          <a:bodyPr lIns="0"/>
          <a:lstStyle>
            <a:lvl1pPr>
              <a:defRPr sz="1200" cap="none" baseline="0">
                <a:solidFill>
                  <a:srgbClr val="999085"/>
                </a:solidFill>
              </a:defRPr>
            </a:lvl1pPr>
          </a:lstStyle>
          <a:p>
            <a:pPr lvl="0"/>
            <a:r>
              <a:rPr lang="en-US"/>
              <a:t>Edit Master text styles</a:t>
            </a:r>
          </a:p>
        </p:txBody>
      </p:sp>
      <p:pic>
        <p:nvPicPr>
          <p:cNvPr id="9" name="Picture 16" descr="GowlingWLG_rgb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2907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w Large Spacing Bullet">
    <p:spTree>
      <p:nvGrpSpPr>
        <p:cNvPr id="1" name=""/>
        <p:cNvGrpSpPr/>
        <p:nvPr/>
      </p:nvGrpSpPr>
      <p:grpSpPr>
        <a:xfrm>
          <a:off x="0" y="0"/>
          <a:ext cx="0" cy="0"/>
          <a:chOff x="0" y="0"/>
          <a:chExt cx="0" cy="0"/>
        </a:xfrm>
      </p:grpSpPr>
      <p:sp>
        <p:nvSpPr>
          <p:cNvPr id="9" name="Content Placeholder 2"/>
          <p:cNvSpPr>
            <a:spLocks noGrp="1"/>
          </p:cNvSpPr>
          <p:nvPr>
            <p:ph idx="1"/>
          </p:nvPr>
        </p:nvSpPr>
        <p:spPr>
          <a:xfrm>
            <a:off x="637117" y="2024064"/>
            <a:ext cx="10955867" cy="3538537"/>
          </a:xfrm>
          <a:prstGeom prst="rect">
            <a:avLst/>
          </a:prstGeom>
        </p:spPr>
        <p:txBody>
          <a:bodyPr lIns="0" tIns="0" rIns="0" bIns="0"/>
          <a:lstStyle>
            <a:lvl1pPr marL="457200" marR="0" indent="-365760" algn="l" defTabSz="912813" rtl="0" eaLnBrk="0" fontAlgn="base" latinLnBrk="0" hangingPunct="0">
              <a:lnSpc>
                <a:spcPct val="100000"/>
              </a:lnSpc>
              <a:spcBef>
                <a:spcPts val="1800"/>
              </a:spcBef>
              <a:spcAft>
                <a:spcPts val="1800"/>
              </a:spcAft>
              <a:buClr>
                <a:srgbClr val="E33238"/>
              </a:buClr>
              <a:buSzPct val="126000"/>
              <a:buFont typeface="Arial"/>
              <a:buChar char="•"/>
              <a:defRPr sz="2000" b="1" cap="none" spc="0" baseline="0">
                <a:solidFill>
                  <a:srgbClr val="301C42"/>
                </a:solidFill>
                <a:latin typeface="+mn-lt"/>
                <a:cs typeface="Arial" panose="020B0604020202020204" pitchFamily="34" charset="0"/>
              </a:defRPr>
            </a:lvl1pPr>
            <a:lvl2pPr marL="457200" indent="0">
              <a:lnSpc>
                <a:spcPct val="100000"/>
              </a:lnSpc>
              <a:spcBef>
                <a:spcPts val="600"/>
              </a:spcBef>
              <a:spcAft>
                <a:spcPts val="600"/>
              </a:spcAft>
              <a:buClr>
                <a:srgbClr val="E33238"/>
              </a:buClr>
              <a:buFont typeface="+mj-lt"/>
              <a:buNone/>
              <a:defRPr sz="1600" cap="none">
                <a:solidFill>
                  <a:srgbClr val="301C42"/>
                </a:solidFill>
                <a:latin typeface="Arial" panose="020B0604020202020204" pitchFamily="34" charset="0"/>
                <a:cs typeface="Arial" panose="020B0604020202020204" pitchFamily="34" charset="0"/>
              </a:defRPr>
            </a:lvl2pPr>
            <a:lvl3pPr marL="1143000" indent="-228600">
              <a:lnSpc>
                <a:spcPct val="100000"/>
              </a:lnSpc>
              <a:spcBef>
                <a:spcPts val="600"/>
              </a:spcBef>
              <a:spcAft>
                <a:spcPts val="600"/>
              </a:spcAft>
              <a:buClr>
                <a:srgbClr val="E33238"/>
              </a:buClr>
              <a:buFont typeface="Arial" panose="020B0604020202020204" pitchFamily="34" charset="0"/>
              <a:buChar char="•"/>
              <a:defRPr sz="1600" cap="none">
                <a:solidFill>
                  <a:srgbClr val="301C42"/>
                </a:solidFill>
                <a:latin typeface="Arial" panose="020B0604020202020204" pitchFamily="34" charset="0"/>
                <a:cs typeface="Arial" panose="020B0604020202020204" pitchFamily="34" charset="0"/>
              </a:defRPr>
            </a:lvl3pPr>
            <a:lvl4pPr marL="1600200" indent="-228600">
              <a:lnSpc>
                <a:spcPct val="100000"/>
              </a:lnSpc>
              <a:spcBef>
                <a:spcPts val="600"/>
              </a:spcBef>
              <a:spcAft>
                <a:spcPts val="600"/>
              </a:spcAft>
              <a:buClr>
                <a:srgbClr val="E33238"/>
              </a:buClr>
              <a:buFont typeface="Lucida Grande"/>
              <a:buChar char="–"/>
              <a:defRPr sz="1600" cap="none">
                <a:solidFill>
                  <a:srgbClr val="301C42"/>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p:txBody>
      </p:sp>
      <p:pic>
        <p:nvPicPr>
          <p:cNvPr id="16"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17"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19" name="Rectangle 18"/>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20"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21"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2" name="Titre 1"/>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10"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3982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7" name="Picture Placeholder 2"/>
          <p:cNvSpPr>
            <a:spLocks noGrp="1"/>
          </p:cNvSpPr>
          <p:nvPr>
            <p:ph type="pic" sz="quarter" idx="15"/>
          </p:nvPr>
        </p:nvSpPr>
        <p:spPr>
          <a:xfrm>
            <a:off x="7823200" y="1476375"/>
            <a:ext cx="4364736" cy="4426851"/>
          </a:xfrm>
          <a:prstGeom prst="rect">
            <a:avLst/>
          </a:prstGeom>
        </p:spPr>
        <p:txBody>
          <a:bodyPr/>
          <a:lstStyle/>
          <a:p>
            <a:pPr lvl="0"/>
            <a:r>
              <a:rPr lang="en-US" noProof="0"/>
              <a:t>Click icon to add picture</a:t>
            </a:r>
          </a:p>
        </p:txBody>
      </p:sp>
      <p:sp>
        <p:nvSpPr>
          <p:cNvPr id="14" name="Content Placeholder 2"/>
          <p:cNvSpPr>
            <a:spLocks noGrp="1"/>
          </p:cNvSpPr>
          <p:nvPr>
            <p:ph idx="1"/>
          </p:nvPr>
        </p:nvSpPr>
        <p:spPr>
          <a:xfrm>
            <a:off x="641520" y="2035313"/>
            <a:ext cx="6912864" cy="3527287"/>
          </a:xfrm>
          <a:prstGeom prst="rect">
            <a:avLst/>
          </a:prstGeom>
        </p:spPr>
        <p:txBody>
          <a:bodyPr lIns="0" tIns="0" rIns="0" bIns="0"/>
          <a:lstStyle>
            <a:lvl1pPr marL="457200" indent="-457200">
              <a:lnSpc>
                <a:spcPct val="100000"/>
              </a:lnSpc>
              <a:spcBef>
                <a:spcPts val="2400"/>
              </a:spcBef>
              <a:spcAft>
                <a:spcPts val="600"/>
              </a:spcAft>
              <a:buClr>
                <a:srgbClr val="E33238"/>
              </a:buClr>
              <a:buSzPct val="126000"/>
              <a:buFont typeface="Arial"/>
              <a:buChar char="•"/>
              <a:defRPr sz="2000" b="1" cap="none">
                <a:solidFill>
                  <a:srgbClr val="301C42"/>
                </a:solidFill>
                <a:latin typeface="+mn-lt"/>
                <a:cs typeface="Arial" panose="020B0604020202020204" pitchFamily="34" charset="0"/>
              </a:defRPr>
            </a:lvl1pPr>
            <a:lvl2pPr marL="914400" indent="-457200">
              <a:lnSpc>
                <a:spcPct val="100000"/>
              </a:lnSpc>
              <a:spcBef>
                <a:spcPts val="600"/>
              </a:spcBef>
              <a:spcAft>
                <a:spcPts val="600"/>
              </a:spcAft>
              <a:buClr>
                <a:srgbClr val="E33238"/>
              </a:buClr>
              <a:buFont typeface="+mj-lt"/>
              <a:buAutoNum type="arabicPeriod"/>
              <a:defRPr sz="1600" cap="none">
                <a:solidFill>
                  <a:srgbClr val="301C42"/>
                </a:solidFill>
                <a:latin typeface="Arial" panose="020B0604020202020204" pitchFamily="34" charset="0"/>
                <a:cs typeface="Arial" panose="020B0604020202020204" pitchFamily="34" charset="0"/>
              </a:defRPr>
            </a:lvl2pPr>
            <a:lvl3pPr marL="1371600" indent="-457200">
              <a:lnSpc>
                <a:spcPct val="100000"/>
              </a:lnSpc>
              <a:spcBef>
                <a:spcPts val="600"/>
              </a:spcBef>
              <a:spcAft>
                <a:spcPts val="600"/>
              </a:spcAft>
              <a:buClr>
                <a:srgbClr val="E33238"/>
              </a:buClr>
              <a:buFont typeface="Arial" panose="020B0604020202020204" pitchFamily="34" charset="0"/>
              <a:buChar char="•"/>
              <a:defRPr sz="1600" cap="none">
                <a:solidFill>
                  <a:srgbClr val="301C42"/>
                </a:solidFill>
                <a:latin typeface="Arial" panose="020B0604020202020204" pitchFamily="34" charset="0"/>
                <a:cs typeface="Arial" panose="020B0604020202020204" pitchFamily="34" charset="0"/>
              </a:defRPr>
            </a:lvl3pPr>
            <a:lvl4pPr marL="1828800" indent="-457200">
              <a:lnSpc>
                <a:spcPct val="100000"/>
              </a:lnSpc>
              <a:spcBef>
                <a:spcPts val="600"/>
              </a:spcBef>
              <a:spcAft>
                <a:spcPts val="600"/>
              </a:spcAft>
              <a:buClr>
                <a:srgbClr val="E33238"/>
              </a:buClr>
              <a:buFont typeface="Lucida Grande"/>
              <a:buChar char="–"/>
              <a:defRPr sz="1600" cap="none">
                <a:solidFill>
                  <a:srgbClr val="301C42"/>
                </a:solidFill>
                <a:latin typeface="Arial" panose="020B0604020202020204" pitchFamily="34" charset="0"/>
                <a:cs typeface="Arial" panose="020B0604020202020204" pitchFamily="34" charset="0"/>
              </a:defRPr>
            </a:lvl4pPr>
            <a:lvl5pPr marL="2058988" indent="-231775">
              <a:spcBef>
                <a:spcPts val="600"/>
              </a:spcBef>
              <a:spcAft>
                <a:spcPts val="600"/>
              </a:spcAft>
              <a:buClr>
                <a:srgbClr val="E33238"/>
              </a:buClr>
              <a:buSzPct val="120000"/>
              <a:buFont typeface="Arial" panose="020B0604020202020204" pitchFamily="34" charset="0"/>
              <a:buChar char="•"/>
              <a:defRPr sz="1600" cap="none" baseline="0">
                <a:solidFill>
                  <a:srgbClr val="301C42"/>
                </a:solidFill>
                <a:latin typeface="Arial" panose="020B0604020202020204" pitchFamily="34" charset="0"/>
              </a:defRPr>
            </a:lvl5pPr>
            <a:lvl6pPr marL="2290763" indent="-231775">
              <a:spcBef>
                <a:spcPts val="600"/>
              </a:spcBef>
              <a:buClr>
                <a:srgbClr val="E33238"/>
              </a:buClr>
              <a:buSzPct val="120000"/>
              <a:defRPr sz="1600" cap="none" baseline="0">
                <a:solidFill>
                  <a:srgbClr val="301C42"/>
                </a:solidFill>
                <a:latin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20"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22" name="Rectangle 21"/>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23"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24"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2" name="Titre 1"/>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11"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64712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19" name="Picture Placeholder 18"/>
          <p:cNvSpPr>
            <a:spLocks noGrp="1"/>
          </p:cNvSpPr>
          <p:nvPr>
            <p:ph type="pic" sz="quarter" idx="13"/>
          </p:nvPr>
        </p:nvSpPr>
        <p:spPr>
          <a:xfrm>
            <a:off x="0" y="-1"/>
            <a:ext cx="12191999" cy="5891213"/>
          </a:xfrm>
          <a:prstGeom prst="rect">
            <a:avLst/>
          </a:prstGeom>
        </p:spPr>
        <p:txBody>
          <a:bodyPr/>
          <a:lstStyle/>
          <a:p>
            <a:pPr lvl="0"/>
            <a:r>
              <a:rPr lang="en-US" noProof="0"/>
              <a:t>Click icon to add picture</a:t>
            </a:r>
            <a:endParaRPr lang="en-CA" noProof="0"/>
          </a:p>
        </p:txBody>
      </p:sp>
      <p:sp>
        <p:nvSpPr>
          <p:cNvPr id="11" name="Rectangle 10"/>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12"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13"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pic>
        <p:nvPicPr>
          <p:cNvPr id="7" name="Picture 16" descr="GowlingWLG_rgb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4111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Text and Chart">
    <p:spTree>
      <p:nvGrpSpPr>
        <p:cNvPr id="1" name=""/>
        <p:cNvGrpSpPr/>
        <p:nvPr/>
      </p:nvGrpSpPr>
      <p:grpSpPr>
        <a:xfrm>
          <a:off x="0" y="0"/>
          <a:ext cx="0" cy="0"/>
          <a:chOff x="0" y="0"/>
          <a:chExt cx="0" cy="0"/>
        </a:xfrm>
      </p:grpSpPr>
      <p:sp>
        <p:nvSpPr>
          <p:cNvPr id="7" name="TextBox 6"/>
          <p:cNvSpPr txBox="1"/>
          <p:nvPr userDrawn="1"/>
        </p:nvSpPr>
        <p:spPr>
          <a:xfrm>
            <a:off x="5791200" y="2620963"/>
            <a:ext cx="3860800" cy="493712"/>
          </a:xfrm>
          <a:prstGeom prst="rect">
            <a:avLst/>
          </a:prstGeom>
          <a:noFill/>
        </p:spPr>
        <p:txBody>
          <a:bodyPr>
            <a:spAutoFit/>
          </a:bodyPr>
          <a:lstStyle/>
          <a:p>
            <a:pPr algn="ctr" defTabSz="713232" eaLnBrk="1" fontAlgn="auto" hangingPunct="1">
              <a:spcBef>
                <a:spcPct val="0"/>
              </a:spcBef>
              <a:spcAft>
                <a:spcPct val="0"/>
              </a:spcAft>
              <a:defRPr/>
            </a:pPr>
            <a:endParaRPr lang="en-US" sz="1100" b="1">
              <a:solidFill>
                <a:srgbClr val="CDCBC1"/>
              </a:solidFill>
              <a:latin typeface="+mn-lt"/>
            </a:endParaRPr>
          </a:p>
          <a:p>
            <a:pPr defTabSz="713232" eaLnBrk="1" fontAlgn="auto" hangingPunct="1">
              <a:spcBef>
                <a:spcPct val="0"/>
              </a:spcBef>
              <a:spcAft>
                <a:spcPct val="0"/>
              </a:spcAft>
              <a:defRPr/>
            </a:pPr>
            <a:endParaRPr lang="en-CA" sz="1404">
              <a:latin typeface="+mn-lt"/>
            </a:endParaRPr>
          </a:p>
        </p:txBody>
      </p:sp>
      <p:sp>
        <p:nvSpPr>
          <p:cNvPr id="11" name="Chart Placeholder 5"/>
          <p:cNvSpPr>
            <a:spLocks noGrp="1"/>
          </p:cNvSpPr>
          <p:nvPr>
            <p:ph type="chart" sz="quarter" idx="16"/>
          </p:nvPr>
        </p:nvSpPr>
        <p:spPr>
          <a:xfrm>
            <a:off x="7823200" y="1476375"/>
            <a:ext cx="4368800" cy="4420595"/>
          </a:xfrm>
          <a:prstGeom prst="rect">
            <a:avLst/>
          </a:prstGeom>
        </p:spPr>
        <p:txBody>
          <a:bodyPr vert="horz"/>
          <a:lstStyle/>
          <a:p>
            <a:pPr lvl="0"/>
            <a:r>
              <a:rPr lang="en-US" noProof="0"/>
              <a:t>Click icon to add chart</a:t>
            </a:r>
          </a:p>
        </p:txBody>
      </p:sp>
      <p:sp>
        <p:nvSpPr>
          <p:cNvPr id="12" name="Content Placeholder 2"/>
          <p:cNvSpPr>
            <a:spLocks noGrp="1"/>
          </p:cNvSpPr>
          <p:nvPr>
            <p:ph idx="1"/>
          </p:nvPr>
        </p:nvSpPr>
        <p:spPr>
          <a:xfrm>
            <a:off x="641520" y="2029058"/>
            <a:ext cx="6912864" cy="3533543"/>
          </a:xfrm>
          <a:prstGeom prst="rect">
            <a:avLst/>
          </a:prstGeom>
        </p:spPr>
        <p:txBody>
          <a:bodyPr lIns="0" tIns="0" rIns="0" bIns="0"/>
          <a:lstStyle>
            <a:lvl1pPr marL="457200" indent="-457200">
              <a:lnSpc>
                <a:spcPct val="100000"/>
              </a:lnSpc>
              <a:spcBef>
                <a:spcPts val="2400"/>
              </a:spcBef>
              <a:spcAft>
                <a:spcPts val="600"/>
              </a:spcAft>
              <a:buClr>
                <a:srgbClr val="E33238"/>
              </a:buClr>
              <a:buSzPct val="126000"/>
              <a:buFont typeface="Arial"/>
              <a:buChar char="•"/>
              <a:defRPr sz="2000" b="1" cap="none" spc="0" baseline="0">
                <a:solidFill>
                  <a:srgbClr val="301C42"/>
                </a:solidFill>
                <a:latin typeface="+mn-lt"/>
                <a:cs typeface="Arial" panose="020B0604020202020204" pitchFamily="34" charset="0"/>
              </a:defRPr>
            </a:lvl1pPr>
            <a:lvl2pPr marL="914400" indent="-457200">
              <a:lnSpc>
                <a:spcPct val="100000"/>
              </a:lnSpc>
              <a:spcBef>
                <a:spcPts val="600"/>
              </a:spcBef>
              <a:spcAft>
                <a:spcPts val="600"/>
              </a:spcAft>
              <a:buClr>
                <a:srgbClr val="E33238"/>
              </a:buClr>
              <a:buFont typeface="+mj-lt"/>
              <a:buAutoNum type="arabicPeriod"/>
              <a:defRPr sz="1600" cap="none" spc="0" baseline="0">
                <a:solidFill>
                  <a:srgbClr val="301C42"/>
                </a:solidFill>
                <a:latin typeface="Arial" panose="020B0604020202020204" pitchFamily="34" charset="0"/>
                <a:cs typeface="Arial" panose="020B0604020202020204" pitchFamily="34" charset="0"/>
              </a:defRPr>
            </a:lvl2pPr>
            <a:lvl3pPr marL="1371600" indent="-457200">
              <a:lnSpc>
                <a:spcPct val="100000"/>
              </a:lnSpc>
              <a:spcBef>
                <a:spcPts val="600"/>
              </a:spcBef>
              <a:spcAft>
                <a:spcPts val="600"/>
              </a:spcAft>
              <a:buClr>
                <a:srgbClr val="E33238"/>
              </a:buClr>
              <a:buFont typeface="Arial" panose="020B0604020202020204" pitchFamily="34" charset="0"/>
              <a:buChar char="•"/>
              <a:defRPr sz="1600" cap="none" spc="0" baseline="0">
                <a:solidFill>
                  <a:srgbClr val="301C42"/>
                </a:solidFill>
                <a:latin typeface="Arial" panose="020B0604020202020204" pitchFamily="34" charset="0"/>
                <a:cs typeface="Arial" panose="020B0604020202020204" pitchFamily="34" charset="0"/>
              </a:defRPr>
            </a:lvl3pPr>
            <a:lvl4pPr marL="1828800" indent="-457200">
              <a:lnSpc>
                <a:spcPct val="100000"/>
              </a:lnSpc>
              <a:spcBef>
                <a:spcPts val="600"/>
              </a:spcBef>
              <a:spcAft>
                <a:spcPts val="600"/>
              </a:spcAft>
              <a:buClr>
                <a:srgbClr val="E33238"/>
              </a:buClr>
              <a:buFont typeface="Lucida Grande"/>
              <a:buChar char="–"/>
              <a:defRPr sz="1600" cap="none" spc="0" baseline="0">
                <a:solidFill>
                  <a:srgbClr val="301C42"/>
                </a:solidFill>
                <a:latin typeface="Arial" panose="020B0604020202020204" pitchFamily="34" charset="0"/>
                <a:cs typeface="Arial" panose="020B0604020202020204" pitchFamily="34" charset="0"/>
              </a:defRPr>
            </a:lvl4pPr>
            <a:lvl5pPr marL="2058988" indent="-231775">
              <a:spcBef>
                <a:spcPts val="600"/>
              </a:spcBef>
              <a:spcAft>
                <a:spcPts val="600"/>
              </a:spcAft>
              <a:buClr>
                <a:srgbClr val="E33238"/>
              </a:buClr>
              <a:buSzPct val="120000"/>
              <a:buFont typeface="Arial" panose="020B0604020202020204" pitchFamily="34" charset="0"/>
              <a:buChar char="•"/>
              <a:defRPr sz="1600" cap="none" baseline="0">
                <a:solidFill>
                  <a:srgbClr val="301C42"/>
                </a:solidFill>
                <a:latin typeface="Arial" panose="020B0604020202020204" pitchFamily="34" charset="0"/>
              </a:defRPr>
            </a:lvl5pPr>
            <a:lvl6pPr marL="2290763" indent="-231775">
              <a:spcBef>
                <a:spcPts val="600"/>
              </a:spcBef>
              <a:buClr>
                <a:srgbClr val="E33238"/>
              </a:buClr>
              <a:buSzPct val="120000"/>
              <a:defRPr sz="1600" cap="none" baseline="0">
                <a:solidFill>
                  <a:srgbClr val="301C42"/>
                </a:solidFill>
                <a:latin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21"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23" name="Rectangle 22"/>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24"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25"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2" name="Titre 1"/>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13"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061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able">
    <p:spTree>
      <p:nvGrpSpPr>
        <p:cNvPr id="1" name=""/>
        <p:cNvGrpSpPr/>
        <p:nvPr/>
      </p:nvGrpSpPr>
      <p:grpSpPr>
        <a:xfrm>
          <a:off x="0" y="0"/>
          <a:ext cx="0" cy="0"/>
          <a:chOff x="0" y="0"/>
          <a:chExt cx="0" cy="0"/>
        </a:xfrm>
      </p:grpSpPr>
      <p:sp>
        <p:nvSpPr>
          <p:cNvPr id="12" name="Table Placeholder 11"/>
          <p:cNvSpPr>
            <a:spLocks noGrp="1"/>
          </p:cNvSpPr>
          <p:nvPr>
            <p:ph type="tbl" sz="quarter" idx="10"/>
          </p:nvPr>
        </p:nvSpPr>
        <p:spPr>
          <a:xfrm>
            <a:off x="2946400" y="2819400"/>
            <a:ext cx="6299200" cy="2286000"/>
          </a:xfrm>
          <a:prstGeom prst="rect">
            <a:avLst/>
          </a:prstGeom>
        </p:spPr>
        <p:txBody>
          <a:bodyPr/>
          <a:lstStyle/>
          <a:p>
            <a:pPr lvl="0"/>
            <a:r>
              <a:rPr lang="en-US" noProof="0"/>
              <a:t>Click icon to add table</a:t>
            </a:r>
            <a:endParaRPr lang="en-CA" noProof="0"/>
          </a:p>
        </p:txBody>
      </p:sp>
      <p:pic>
        <p:nvPicPr>
          <p:cNvPr id="17"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18"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20" name="Rectangle 19"/>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21"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22"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2" name="Titre 1"/>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10"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8052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3"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14"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16" name="Rectangle 15"/>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17"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18"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2" name="Titre 1"/>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9"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106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8" name="Picture 2" descr="\\TORFIL03\Personal\medeirot\Desktop\qw.jpg"/>
          <p:cNvPicPr>
            <a:picLocks noChangeAspect="1" noChangeArrowheads="1"/>
          </p:cNvPicPr>
          <p:nvPr userDrawn="1"/>
        </p:nvPicPr>
        <p:blipFill>
          <a:blip r:embed="rId2">
            <a:extLst>
              <a:ext uri="{28A0092B-C50C-407E-A947-70E740481C1C}">
                <a14:useLocalDpi xmlns:a14="http://schemas.microsoft.com/office/drawing/2010/main" val="0"/>
              </a:ext>
            </a:extLst>
          </a:blip>
          <a:srcRect l="3851" t="12148" r="3851" b="19112"/>
          <a:stretch>
            <a:fillRect/>
          </a:stretch>
        </p:blipFill>
        <p:spPr bwMode="auto">
          <a:xfrm>
            <a:off x="0" y="-22225"/>
            <a:ext cx="12228513"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p:nvPr userDrawn="1"/>
        </p:nvSpPr>
        <p:spPr>
          <a:xfrm>
            <a:off x="637117" y="3581400"/>
            <a:ext cx="6678083" cy="719138"/>
          </a:xfrm>
          <a:prstGeom prst="rect">
            <a:avLst/>
          </a:prstGeom>
        </p:spPr>
        <p:txBody>
          <a:bodyPr lIns="0" tIns="0" rIns="0" bIns="0" anchor="b"/>
          <a:lstStyle>
            <a:lvl1pPr algn="l" defTabSz="914377" rtl="0" eaLnBrk="1" latinLnBrk="0" hangingPunct="1">
              <a:lnSpc>
                <a:spcPct val="80000"/>
              </a:lnSpc>
              <a:spcBef>
                <a:spcPct val="0"/>
              </a:spcBef>
              <a:buNone/>
              <a:defRPr sz="5400" kern="1200" cap="all" spc="0" baseline="0">
                <a:solidFill>
                  <a:schemeClr val="bg1"/>
                </a:solidFill>
                <a:latin typeface="Arial Bold" charset="0"/>
                <a:ea typeface="+mj-ea"/>
                <a:cs typeface="+mj-cs"/>
              </a:defRPr>
            </a:lvl1pPr>
          </a:lstStyle>
          <a:p>
            <a:pPr algn="ctr" fontAlgn="auto">
              <a:spcAft>
                <a:spcPct val="0"/>
              </a:spcAft>
              <a:defRPr/>
            </a:pPr>
            <a:r>
              <a:rPr lang="en-US" sz="4800" b="1">
                <a:latin typeface="Arial" panose="020B0604020202020204" pitchFamily="34" charset="0"/>
                <a:cs typeface="Arial" panose="020B0604020202020204" pitchFamily="34" charset="0"/>
              </a:rPr>
              <a:t>QUESTIONS?</a:t>
            </a:r>
          </a:p>
        </p:txBody>
      </p:sp>
      <p:sp>
        <p:nvSpPr>
          <p:cNvPr id="11" name="Rectangle 10"/>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12"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13"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pic>
        <p:nvPicPr>
          <p:cNvPr id="9" name="Picture 16" descr="GowlingWLG_rgb_p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099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Information">
    <p:spTree>
      <p:nvGrpSpPr>
        <p:cNvPr id="1" name=""/>
        <p:cNvGrpSpPr/>
        <p:nvPr/>
      </p:nvGrpSpPr>
      <p:grpSpPr>
        <a:xfrm>
          <a:off x="0" y="0"/>
          <a:ext cx="0" cy="0"/>
          <a:chOff x="0" y="0"/>
          <a:chExt cx="0" cy="0"/>
        </a:xfrm>
      </p:grpSpPr>
      <p:sp>
        <p:nvSpPr>
          <p:cNvPr id="17" name="Rectangle 16"/>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4" name="Rectangle 8"/>
          <p:cNvSpPr>
            <a:spLocks noChangeArrowheads="1"/>
          </p:cNvSpPr>
          <p:nvPr userDrawn="1"/>
        </p:nvSpPr>
        <p:spPr bwMode="auto">
          <a:xfrm>
            <a:off x="622997" y="6172201"/>
            <a:ext cx="2819400" cy="3079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txBody>
          <a:bodyPr lIns="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712788" fontAlgn="base">
              <a:spcBef>
                <a:spcPct val="0"/>
              </a:spcBef>
              <a:spcAft>
                <a:spcPct val="0"/>
              </a:spcAft>
              <a:defRPr sz="1400">
                <a:solidFill>
                  <a:schemeClr val="tx1"/>
                </a:solidFill>
                <a:latin typeface="Arial" panose="020B0604020202020204" pitchFamily="34" charset="0"/>
              </a:defRPr>
            </a:lvl6pPr>
            <a:lvl7pPr marL="2971800" indent="-228600" defTabSz="712788" fontAlgn="base">
              <a:spcBef>
                <a:spcPct val="0"/>
              </a:spcBef>
              <a:spcAft>
                <a:spcPct val="0"/>
              </a:spcAft>
              <a:defRPr sz="1400">
                <a:solidFill>
                  <a:schemeClr val="tx1"/>
                </a:solidFill>
                <a:latin typeface="Arial" panose="020B0604020202020204" pitchFamily="34" charset="0"/>
              </a:defRPr>
            </a:lvl7pPr>
            <a:lvl8pPr marL="3429000" indent="-228600" defTabSz="712788" fontAlgn="base">
              <a:spcBef>
                <a:spcPct val="0"/>
              </a:spcBef>
              <a:spcAft>
                <a:spcPct val="0"/>
              </a:spcAft>
              <a:defRPr sz="1400">
                <a:solidFill>
                  <a:schemeClr val="tx1"/>
                </a:solidFill>
                <a:latin typeface="Arial" panose="020B0604020202020204" pitchFamily="34" charset="0"/>
              </a:defRPr>
            </a:lvl8pPr>
            <a:lvl9pPr marL="3886200" indent="-228600" defTabSz="712788" fontAlgn="base">
              <a:spcBef>
                <a:spcPct val="0"/>
              </a:spcBef>
              <a:spcAft>
                <a:spcPct val="0"/>
              </a:spcAft>
              <a:defRPr sz="1400">
                <a:solidFill>
                  <a:schemeClr val="tx1"/>
                </a:solidFill>
                <a:latin typeface="Arial" panose="020B0604020202020204" pitchFamily="34" charset="0"/>
              </a:defRPr>
            </a:lvl9pPr>
          </a:lstStyle>
          <a:p>
            <a:pPr eaLnBrk="1" hangingPunct="1">
              <a:spcBef>
                <a:spcPts val="1100"/>
              </a:spcBef>
              <a:defRPr/>
            </a:pPr>
            <a:r>
              <a:rPr lang="en-US" altLang="en-US" sz="1400" b="1" err="1">
                <a:solidFill>
                  <a:srgbClr val="281D39"/>
                </a:solidFill>
                <a:cs typeface="Arial" panose="020B0604020202020204" pitchFamily="34" charset="0"/>
              </a:rPr>
              <a:t>gowlingwlg.com</a:t>
            </a:r>
            <a:endParaRPr lang="en-US" altLang="en-US" sz="1400" b="1">
              <a:solidFill>
                <a:srgbClr val="281D39"/>
              </a:solidFill>
              <a:cs typeface="Arial" panose="020B0604020202020204" pitchFamily="34" charset="0"/>
            </a:endParaRPr>
          </a:p>
        </p:txBody>
      </p:sp>
      <p:sp>
        <p:nvSpPr>
          <p:cNvPr id="6" name="TextBox 10"/>
          <p:cNvSpPr txBox="1">
            <a:spLocks noChangeArrowheads="1"/>
          </p:cNvSpPr>
          <p:nvPr userDrawn="1"/>
        </p:nvSpPr>
        <p:spPr bwMode="auto">
          <a:xfrm>
            <a:off x="3352800" y="6269038"/>
            <a:ext cx="4709584" cy="400050"/>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712788" fontAlgn="base">
              <a:spcBef>
                <a:spcPct val="0"/>
              </a:spcBef>
              <a:spcAft>
                <a:spcPct val="0"/>
              </a:spcAft>
              <a:defRPr sz="1400">
                <a:solidFill>
                  <a:schemeClr val="tx1"/>
                </a:solidFill>
                <a:latin typeface="Arial" panose="020B0604020202020204" pitchFamily="34" charset="0"/>
              </a:defRPr>
            </a:lvl6pPr>
            <a:lvl7pPr marL="2971800" indent="-228600" defTabSz="712788" fontAlgn="base">
              <a:spcBef>
                <a:spcPct val="0"/>
              </a:spcBef>
              <a:spcAft>
                <a:spcPct val="0"/>
              </a:spcAft>
              <a:defRPr sz="1400">
                <a:solidFill>
                  <a:schemeClr val="tx1"/>
                </a:solidFill>
                <a:latin typeface="Arial" panose="020B0604020202020204" pitchFamily="34" charset="0"/>
              </a:defRPr>
            </a:lvl7pPr>
            <a:lvl8pPr marL="3429000" indent="-228600" defTabSz="712788" fontAlgn="base">
              <a:spcBef>
                <a:spcPct val="0"/>
              </a:spcBef>
              <a:spcAft>
                <a:spcPct val="0"/>
              </a:spcAft>
              <a:defRPr sz="1400">
                <a:solidFill>
                  <a:schemeClr val="tx1"/>
                </a:solidFill>
                <a:latin typeface="Arial" panose="020B0604020202020204" pitchFamily="34" charset="0"/>
              </a:defRPr>
            </a:lvl8pPr>
            <a:lvl9pPr marL="3886200" indent="-228600" defTabSz="712788" fontAlgn="base">
              <a:spcBef>
                <a:spcPct val="0"/>
              </a:spcBef>
              <a:spcAft>
                <a:spcPct val="0"/>
              </a:spcAft>
              <a:defRPr sz="1400">
                <a:solidFill>
                  <a:schemeClr val="tx1"/>
                </a:solidFill>
                <a:latin typeface="Arial" panose="020B0604020202020204" pitchFamily="34" charset="0"/>
              </a:defRPr>
            </a:lvl9pPr>
          </a:lstStyle>
          <a:p>
            <a:pPr eaLnBrk="1" hangingPunct="1">
              <a:defRPr/>
            </a:pPr>
            <a:r>
              <a:rPr lang="en-US" altLang="en-US" sz="1000" baseline="30000" err="1"/>
              <a:t>Gowling WLG (Canada) LLP is a member of Gowling WLG, an international law firm which consists of independent and autonomous entities providing services around the world. Our structure is explained in more detail at </a:t>
            </a:r>
            <a:r>
              <a:rPr lang="en-US" altLang="en-US" sz="1000" baseline="30000">
                <a:hlinkClick r:id="rId2"/>
              </a:rPr>
              <a:t>gowlingwlg.com/legal</a:t>
            </a:r>
            <a:r>
              <a:rPr lang="en-US" altLang="en-US" sz="1000" baseline="30000"/>
              <a:t> </a:t>
            </a:r>
          </a:p>
        </p:txBody>
      </p:sp>
      <p:pic>
        <p:nvPicPr>
          <p:cNvPr id="14" name="Picture 2" descr="\\TORFIL03\Personal\medeirot\Desktop\banner.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15" name="Picture 3" descr="\\TORFIL03\Personal\medeirot\Desktop\hj.jpg"/>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2" name="Titre 1"/>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9" name="Picture 16" descr="GowlingWLG_rgb_pos.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0418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Page">
    <p:bg>
      <p:bgPr>
        <a:solidFill>
          <a:schemeClr val="accent1"/>
        </a:solidFill>
        <a:effectLst/>
      </p:bgPr>
    </p:bg>
    <p:spTree>
      <p:nvGrpSpPr>
        <p:cNvPr id="1" name=""/>
        <p:cNvGrpSpPr/>
        <p:nvPr/>
      </p:nvGrpSpPr>
      <p:grpSpPr>
        <a:xfrm>
          <a:off x="0" y="0"/>
          <a:ext cx="0" cy="0"/>
          <a:chOff x="0" y="0"/>
          <a:chExt cx="0" cy="0"/>
        </a:xfrm>
      </p:grpSpPr>
      <p:pic>
        <p:nvPicPr>
          <p:cNvPr id="3" name="Picture 11" descr="GowlingWLG_rgb_re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717800" y="2814638"/>
            <a:ext cx="6756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890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roon">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026178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descr="\\TORFIL03\Personal\medeirot\Desktop\pink-slide.jpg"/>
          <p:cNvPicPr>
            <a:picLocks noChangeAspect="1" noChangeArrowheads="1"/>
          </p:cNvPicPr>
          <p:nvPr userDrawn="1"/>
        </p:nvPicPr>
        <p:blipFill>
          <a:blip r:embed="rId2">
            <a:extLst>
              <a:ext uri="{28A0092B-C50C-407E-A947-70E740481C1C}">
                <a14:useLocalDpi xmlns:a14="http://schemas.microsoft.com/office/drawing/2010/main" val="0"/>
              </a:ext>
            </a:extLst>
          </a:blip>
          <a:srcRect l="8163" t="3209" r="1886" b="208"/>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ct val="0"/>
              </a:spcBef>
              <a:spcAft>
                <a:spcPct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64814110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Re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406684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974328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5714272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um Grey">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508000" y="6181726"/>
            <a:ext cx="5384800" cy="365125"/>
          </a:xfrm>
          <a:prstGeom prst="rect">
            <a:avLst/>
          </a:prstGeom>
        </p:spPr>
        <p:txBody>
          <a:bodyPr anchorCtr="0"/>
          <a:lstStyle>
            <a:lvl1pPr algn="l">
              <a:defRPr sz="1200">
                <a:solidFill>
                  <a:srgbClr val="999085"/>
                </a:solidFill>
              </a:defRPr>
            </a:lvl1pPr>
          </a:lstStyle>
          <a:p>
            <a:pPr>
              <a:defRPr/>
            </a:pPr>
            <a:endParaRPr lang="en-CA"/>
          </a:p>
        </p:txBody>
      </p:sp>
      <p:sp>
        <p:nvSpPr>
          <p:cNvPr id="4" name="Title 1"/>
          <p:cNvSpPr>
            <a:spLocks noGrp="1"/>
          </p:cNvSpPr>
          <p:nvPr>
            <p:ph type="title" hasCustomPrompt="1"/>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18181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Light Red">
    <p:spTree>
      <p:nvGrpSpPr>
        <p:cNvPr id="1" name=""/>
        <p:cNvGrpSpPr/>
        <p:nvPr/>
      </p:nvGrpSpPr>
      <p:grpSpPr>
        <a:xfrm>
          <a:off x="0" y="0"/>
          <a:ext cx="0" cy="0"/>
          <a:chOff x="0" y="0"/>
          <a:chExt cx="0" cy="0"/>
        </a:xfrm>
      </p:grpSpPr>
      <p:pic>
        <p:nvPicPr>
          <p:cNvPr id="5" name="Picture 2" descr="\\TORFIL03\Personal\medeirot\Desktop\redddddd.jpg"/>
          <p:cNvPicPr>
            <a:picLocks noChangeAspect="1" noChangeArrowheads="1"/>
          </p:cNvPicPr>
          <p:nvPr userDrawn="1"/>
        </p:nvPicPr>
        <p:blipFill>
          <a:blip r:embed="rId2">
            <a:extLst>
              <a:ext uri="{28A0092B-C50C-407E-A947-70E740481C1C}">
                <a14:useLocalDpi xmlns:a14="http://schemas.microsoft.com/office/drawing/2010/main" val="0"/>
              </a:ext>
            </a:extLst>
          </a:blip>
          <a:srcRect l="8456" t="5238" r="4404" b="1193"/>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ct val="0"/>
              </a:spcBef>
              <a:spcAft>
                <a:spcPct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6017041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Dark Blue">
    <p:spTree>
      <p:nvGrpSpPr>
        <p:cNvPr id="1" name=""/>
        <p:cNvGrpSpPr/>
        <p:nvPr/>
      </p:nvGrpSpPr>
      <p:grpSpPr>
        <a:xfrm>
          <a:off x="0" y="0"/>
          <a:ext cx="0" cy="0"/>
          <a:chOff x="0" y="0"/>
          <a:chExt cx="0" cy="0"/>
        </a:xfrm>
      </p:grpSpPr>
      <p:pic>
        <p:nvPicPr>
          <p:cNvPr id="6" name="Picture 2" descr="\\TORFIL03\Personal\medeirot\Desktop\dkBlue.jpg"/>
          <p:cNvPicPr>
            <a:picLocks noChangeAspect="1" noChangeArrowheads="1"/>
          </p:cNvPicPr>
          <p:nvPr userDrawn="1"/>
        </p:nvPicPr>
        <p:blipFill>
          <a:blip r:embed="rId2">
            <a:extLst>
              <a:ext uri="{28A0092B-C50C-407E-A947-70E740481C1C}">
                <a14:useLocalDpi xmlns:a14="http://schemas.microsoft.com/office/drawing/2010/main" val="0"/>
              </a:ext>
            </a:extLst>
          </a:blip>
          <a:srcRect l="7446" t="4974" r="4054"/>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ct val="0"/>
              </a:spcBef>
              <a:spcAft>
                <a:spcPct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38601509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Light Blue">
    <p:spTree>
      <p:nvGrpSpPr>
        <p:cNvPr id="1" name=""/>
        <p:cNvGrpSpPr/>
        <p:nvPr/>
      </p:nvGrpSpPr>
      <p:grpSpPr>
        <a:xfrm>
          <a:off x="0" y="0"/>
          <a:ext cx="0" cy="0"/>
          <a:chOff x="0" y="0"/>
          <a:chExt cx="0" cy="0"/>
        </a:xfrm>
      </p:grpSpPr>
      <p:pic>
        <p:nvPicPr>
          <p:cNvPr id="5" name="Picture 2" descr="\\TORFIL03\Personal\medeirot\Desktop\ltblu.jpg"/>
          <p:cNvPicPr>
            <a:picLocks noChangeAspect="1" noChangeArrowheads="1"/>
          </p:cNvPicPr>
          <p:nvPr userDrawn="1"/>
        </p:nvPicPr>
        <p:blipFill>
          <a:blip r:embed="rId2">
            <a:extLst>
              <a:ext uri="{28A0092B-C50C-407E-A947-70E740481C1C}">
                <a14:useLocalDpi xmlns:a14="http://schemas.microsoft.com/office/drawing/2010/main" val="0"/>
              </a:ext>
            </a:extLst>
          </a:blip>
          <a:srcRect l="7431" t="4256" r="3532" b="140"/>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ct val="0"/>
              </a:spcBef>
              <a:spcAft>
                <a:spcPct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34500556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Medium Grey">
    <p:spTree>
      <p:nvGrpSpPr>
        <p:cNvPr id="1" name=""/>
        <p:cNvGrpSpPr/>
        <p:nvPr/>
      </p:nvGrpSpPr>
      <p:grpSpPr>
        <a:xfrm>
          <a:off x="0" y="0"/>
          <a:ext cx="0" cy="0"/>
          <a:chOff x="0" y="0"/>
          <a:chExt cx="0" cy="0"/>
        </a:xfrm>
      </p:grpSpPr>
      <p:pic>
        <p:nvPicPr>
          <p:cNvPr id="6" name="Picture 2" descr="\\TORFIL03\Personal\medeirot\Desktop\grey.jpg"/>
          <p:cNvPicPr>
            <a:picLocks noChangeAspect="1" noChangeArrowheads="1"/>
          </p:cNvPicPr>
          <p:nvPr userDrawn="1"/>
        </p:nvPicPr>
        <p:blipFill>
          <a:blip r:embed="rId2">
            <a:extLst>
              <a:ext uri="{28A0092B-C50C-407E-A947-70E740481C1C}">
                <a14:useLocalDpi xmlns:a14="http://schemas.microsoft.com/office/drawing/2010/main" val="0"/>
              </a:ext>
            </a:extLst>
          </a:blip>
          <a:srcRect l="7787" t="3741" r="3539" b="1041"/>
          <a:stretch>
            <a:fillRect/>
          </a:stretch>
        </p:blipFill>
        <p:spPr bwMode="auto">
          <a:xfrm>
            <a:off x="0" y="1"/>
            <a:ext cx="12192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36587" y="2176463"/>
            <a:ext cx="6916739" cy="2667000"/>
          </a:xfrm>
          <a:prstGeom prst="rect">
            <a:avLst/>
          </a:prstGeom>
        </p:spPr>
        <p:txBody>
          <a:bodyPr lIns="0" tIns="0" rIns="0" bIns="0" anchor="b" anchorCtr="0"/>
          <a:lstStyle>
            <a:lvl1pPr algn="l">
              <a:lnSpc>
                <a:spcPct val="80000"/>
              </a:lnSpc>
              <a:spcBef>
                <a:spcPct val="0"/>
              </a:spcBef>
              <a:defRPr sz="4000" b="1" cap="all"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3"/>
          <p:cNvSpPr>
            <a:spLocks noGrp="1"/>
          </p:cNvSpPr>
          <p:nvPr>
            <p:ph type="ftr" sz="quarter" idx="10"/>
          </p:nvPr>
        </p:nvSpPr>
        <p:spPr>
          <a:xfrm>
            <a:off x="637117" y="5891214"/>
            <a:ext cx="6917267" cy="966787"/>
          </a:xfrm>
          <a:prstGeom prst="rect">
            <a:avLst/>
          </a:prstGeom>
        </p:spPr>
        <p:txBody>
          <a:bodyPr anchor="ctr"/>
          <a:lstStyle>
            <a:lvl1pPr algn="l" defTabSz="713232" eaLnBrk="1" fontAlgn="auto" hangingPunct="1">
              <a:spcBef>
                <a:spcPct val="0"/>
              </a:spcBef>
              <a:spcAft>
                <a:spcPct val="0"/>
              </a:spcAft>
              <a:defRPr sz="1200">
                <a:solidFill>
                  <a:srgbClr val="999085"/>
                </a:solidFill>
                <a:latin typeface="Arial" panose="020B0604020202020204" pitchFamily="34" charset="0"/>
                <a:cs typeface="Arial" panose="020B0604020202020204" pitchFamily="34" charset="0"/>
              </a:defRPr>
            </a:lvl1pPr>
          </a:lstStyle>
          <a:p>
            <a:pPr>
              <a:defRPr/>
            </a:pPr>
            <a:endParaRPr lang="en-CA"/>
          </a:p>
        </p:txBody>
      </p:sp>
    </p:spTree>
    <p:extLst>
      <p:ext uri="{BB962C8B-B14F-4D97-AF65-F5344CB8AC3E}">
        <p14:creationId xmlns:p14="http://schemas.microsoft.com/office/powerpoint/2010/main" val="40536427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37117" y="2024064"/>
            <a:ext cx="11004019" cy="3919537"/>
          </a:xfrm>
          <a:prstGeom prst="rect">
            <a:avLst/>
          </a:prstGeom>
        </p:spPr>
        <p:txBody>
          <a:bodyPr lIns="0" tIns="0" rIns="0" bIns="0"/>
          <a:lstStyle>
            <a:lvl1pPr marL="457200" indent="-457200">
              <a:lnSpc>
                <a:spcPct val="100000"/>
              </a:lnSpc>
              <a:spcBef>
                <a:spcPts val="1200"/>
              </a:spcBef>
              <a:spcAft>
                <a:spcPts val="600"/>
              </a:spcAft>
              <a:buClr>
                <a:srgbClr val="E33238"/>
              </a:buClr>
              <a:buSzPct val="126000"/>
              <a:buFont typeface="Arial"/>
              <a:buChar char="•"/>
              <a:defRPr sz="2000" b="1" cap="none" spc="0" baseline="0">
                <a:solidFill>
                  <a:srgbClr val="301C42"/>
                </a:solidFill>
                <a:latin typeface="+mn-lt"/>
                <a:cs typeface="Arial" panose="020B0604020202020204" pitchFamily="34" charset="0"/>
              </a:defRPr>
            </a:lvl1pPr>
            <a:lvl2pPr marL="914400" indent="-457200">
              <a:lnSpc>
                <a:spcPct val="100000"/>
              </a:lnSpc>
              <a:spcBef>
                <a:spcPts val="600"/>
              </a:spcBef>
              <a:spcAft>
                <a:spcPts val="600"/>
              </a:spcAft>
              <a:buClr>
                <a:srgbClr val="E33238"/>
              </a:buClr>
              <a:buSzPct val="95000"/>
              <a:buFont typeface="+mj-lt"/>
              <a:buAutoNum type="arabicPeriod"/>
              <a:defRPr sz="1800" cap="none" spc="0" baseline="0">
                <a:solidFill>
                  <a:srgbClr val="301C42"/>
                </a:solidFill>
                <a:latin typeface="Arial" panose="020B0604020202020204" pitchFamily="34" charset="0"/>
                <a:cs typeface="Arial" panose="020B0604020202020204" pitchFamily="34" charset="0"/>
              </a:defRPr>
            </a:lvl2pPr>
            <a:lvl3pPr marL="1371600" indent="-457200">
              <a:lnSpc>
                <a:spcPct val="100000"/>
              </a:lnSpc>
              <a:spcBef>
                <a:spcPts val="600"/>
              </a:spcBef>
              <a:spcAft>
                <a:spcPts val="600"/>
              </a:spcAft>
              <a:buClr>
                <a:srgbClr val="E33238"/>
              </a:buClr>
              <a:buSzPct val="120000"/>
              <a:buFont typeface="Arial" panose="020B0604020202020204" pitchFamily="34" charset="0"/>
              <a:buChar char="•"/>
              <a:defRPr sz="1600" cap="none" spc="0" baseline="0">
                <a:solidFill>
                  <a:srgbClr val="301C42"/>
                </a:solidFill>
                <a:latin typeface="Arial" panose="020B0604020202020204" pitchFamily="34" charset="0"/>
                <a:cs typeface="Arial" panose="020B0604020202020204" pitchFamily="34" charset="0"/>
              </a:defRPr>
            </a:lvl3pPr>
            <a:lvl4pPr marL="1828800" indent="-457200">
              <a:lnSpc>
                <a:spcPct val="100000"/>
              </a:lnSpc>
              <a:spcBef>
                <a:spcPts val="600"/>
              </a:spcBef>
              <a:spcAft>
                <a:spcPts val="600"/>
              </a:spcAft>
              <a:buClr>
                <a:srgbClr val="E33238"/>
              </a:buClr>
              <a:buFont typeface="Lucida Grande"/>
              <a:buChar char="–"/>
              <a:defRPr sz="1600" cap="none" spc="0" baseline="0">
                <a:solidFill>
                  <a:srgbClr val="301C42"/>
                </a:solidFill>
                <a:latin typeface="Arial" panose="020B0604020202020204" pitchFamily="34" charset="0"/>
                <a:cs typeface="Arial" panose="020B0604020202020204" pitchFamily="34" charset="0"/>
              </a:defRPr>
            </a:lvl4pPr>
            <a:lvl5pPr marL="2058988" indent="-231775">
              <a:spcBef>
                <a:spcPts val="600"/>
              </a:spcBef>
              <a:spcAft>
                <a:spcPts val="600"/>
              </a:spcAft>
              <a:buClr>
                <a:srgbClr val="E33238"/>
              </a:buClr>
              <a:buSzPct val="120000"/>
              <a:buFont typeface="Arial" panose="020B0604020202020204" pitchFamily="34" charset="0"/>
              <a:buChar char="•"/>
              <a:defRPr sz="1600" cap="none" baseline="0">
                <a:solidFill>
                  <a:srgbClr val="301C42"/>
                </a:solidFill>
                <a:latin typeface="Arial" panose="020B0604020202020204" pitchFamily="34" charset="0"/>
              </a:defRPr>
            </a:lvl5pPr>
            <a:lvl6pPr marL="2290763" indent="-231775">
              <a:spcBef>
                <a:spcPts val="600"/>
              </a:spcBef>
              <a:spcAft>
                <a:spcPts val="600"/>
              </a:spcAft>
              <a:buClr>
                <a:srgbClr val="E33238"/>
              </a:buClr>
              <a:buSzPct val="120000"/>
              <a:defRPr sz="1600" cap="none" baseline="0">
                <a:solidFill>
                  <a:srgbClr val="301C42"/>
                </a:solidFill>
                <a:latin typeface="Arial" panose="020B0604020202020204" pitchFamily="34" charset="0"/>
              </a:defRPr>
            </a:lvl6pPr>
            <a:lvl7pPr marL="2513013" indent="-222250">
              <a:spcBef>
                <a:spcPts val="600"/>
              </a:spcBef>
              <a:buClr>
                <a:srgbClr val="E33238"/>
              </a:buClr>
              <a:buSzPct val="120000"/>
              <a:defRPr sz="1600" cap="none" baseline="0">
                <a:solidFill>
                  <a:srgbClr val="301C42"/>
                </a:solidFill>
                <a:latin typeface="Arial" panose="020B0604020202020204" pitchFamily="34" charset="0"/>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17"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19" name="Rectangle 18"/>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20"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21"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3" name="Titre 2"/>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10"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4469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Table">
    <p:spTree>
      <p:nvGrpSpPr>
        <p:cNvPr id="1" name=""/>
        <p:cNvGrpSpPr/>
        <p:nvPr/>
      </p:nvGrpSpPr>
      <p:grpSpPr>
        <a:xfrm>
          <a:off x="0" y="0"/>
          <a:ext cx="0" cy="0"/>
          <a:chOff x="0" y="0"/>
          <a:chExt cx="0" cy="0"/>
        </a:xfrm>
      </p:grpSpPr>
      <p:sp>
        <p:nvSpPr>
          <p:cNvPr id="14" name="Table Placeholder 13"/>
          <p:cNvSpPr>
            <a:spLocks noGrp="1"/>
          </p:cNvSpPr>
          <p:nvPr>
            <p:ph type="tbl" sz="quarter" idx="12"/>
          </p:nvPr>
        </p:nvSpPr>
        <p:spPr>
          <a:xfrm>
            <a:off x="637117" y="2024063"/>
            <a:ext cx="10945283" cy="3614738"/>
          </a:xfrm>
          <a:prstGeom prst="rect">
            <a:avLst/>
          </a:prstGeom>
        </p:spPr>
        <p:txBody>
          <a:bodyPr/>
          <a:lstStyle/>
          <a:p>
            <a:pPr lvl="0"/>
            <a:r>
              <a:rPr lang="en-US" noProof="0"/>
              <a:t>Click icon to add table</a:t>
            </a:r>
            <a:endParaRPr lang="en-CA" noProof="0"/>
          </a:p>
        </p:txBody>
      </p:sp>
      <p:pic>
        <p:nvPicPr>
          <p:cNvPr id="15"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16"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18" name="Rectangle 17"/>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20"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2" name="Titre 1"/>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10"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Tree>
    <p:extLst>
      <p:ext uri="{BB962C8B-B14F-4D97-AF65-F5344CB8AC3E}">
        <p14:creationId xmlns:p14="http://schemas.microsoft.com/office/powerpoint/2010/main" val="26528390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27801" y="2024064"/>
            <a:ext cx="5283200" cy="3538537"/>
          </a:xfrm>
          <a:prstGeom prst="rect">
            <a:avLst/>
          </a:prstGeom>
        </p:spPr>
        <p:txBody>
          <a:bodyPr lIns="0" tIns="0" rIns="0" bIns="0"/>
          <a:lstStyle>
            <a:lvl1pPr marL="228600" indent="-228600">
              <a:lnSpc>
                <a:spcPct val="100000"/>
              </a:lnSpc>
              <a:spcBef>
                <a:spcPts val="1200"/>
              </a:spcBef>
              <a:spcAft>
                <a:spcPts val="600"/>
              </a:spcAft>
              <a:buClr>
                <a:srgbClr val="E33238"/>
              </a:buClr>
              <a:buSzPct val="126000"/>
              <a:buFont typeface="Arial"/>
              <a:buChar char="•"/>
              <a:defRPr sz="2000" b="1" cap="none" spc="0" baseline="0">
                <a:solidFill>
                  <a:srgbClr val="301C42"/>
                </a:solidFill>
                <a:latin typeface="+mn-lt"/>
                <a:cs typeface="Arial" panose="020B0604020202020204" pitchFamily="34" charset="0"/>
              </a:defRPr>
            </a:lvl1pPr>
            <a:lvl2pPr marL="457200" indent="-228600">
              <a:lnSpc>
                <a:spcPct val="100000"/>
              </a:lnSpc>
              <a:spcBef>
                <a:spcPts val="600"/>
              </a:spcBef>
              <a:spcAft>
                <a:spcPts val="600"/>
              </a:spcAft>
              <a:buClr>
                <a:srgbClr val="E33238"/>
              </a:buClr>
              <a:buFont typeface="+mj-lt"/>
              <a:buAutoNum type="arabicPeriod"/>
              <a:defRPr sz="1600" cap="none" spc="0" baseline="0">
                <a:solidFill>
                  <a:srgbClr val="301C42"/>
                </a:solidFill>
                <a:latin typeface="Arial" panose="020B0604020202020204" pitchFamily="34" charset="0"/>
                <a:cs typeface="Arial" panose="020B0604020202020204" pitchFamily="34" charset="0"/>
              </a:defRPr>
            </a:lvl2pPr>
            <a:lvl3pPr marL="685800" indent="-228600">
              <a:lnSpc>
                <a:spcPct val="100000"/>
              </a:lnSpc>
              <a:spcBef>
                <a:spcPts val="600"/>
              </a:spcBef>
              <a:spcAft>
                <a:spcPts val="600"/>
              </a:spcAft>
              <a:buClr>
                <a:srgbClr val="E33238"/>
              </a:buClr>
              <a:buFont typeface="Arial" panose="020B0604020202020204" pitchFamily="34" charset="0"/>
              <a:buChar char="•"/>
              <a:defRPr sz="1600" cap="none" spc="0" baseline="0">
                <a:solidFill>
                  <a:srgbClr val="301C42"/>
                </a:solidFill>
                <a:latin typeface="Arial" panose="020B0604020202020204" pitchFamily="34" charset="0"/>
                <a:cs typeface="Arial" panose="020B0604020202020204" pitchFamily="34" charset="0"/>
              </a:defRPr>
            </a:lvl3pPr>
            <a:lvl4pPr marL="914400" indent="-228600">
              <a:lnSpc>
                <a:spcPct val="100000"/>
              </a:lnSpc>
              <a:spcBef>
                <a:spcPts val="600"/>
              </a:spcBef>
              <a:spcAft>
                <a:spcPts val="600"/>
              </a:spcAft>
              <a:buClr>
                <a:srgbClr val="E33238"/>
              </a:buClr>
              <a:buFont typeface="Lucida Grande"/>
              <a:buChar char="–"/>
              <a:defRPr sz="1600" cap="none" spc="0" baseline="0">
                <a:solidFill>
                  <a:srgbClr val="301C42"/>
                </a:solidFill>
                <a:latin typeface="Arial" panose="020B0604020202020204" pitchFamily="34" charset="0"/>
                <a:cs typeface="Arial" panose="020B0604020202020204" pitchFamily="34" charset="0"/>
              </a:defRPr>
            </a:lvl4pPr>
            <a:lvl5pPr marL="1144588" indent="-230188">
              <a:spcBef>
                <a:spcPts val="600"/>
              </a:spcBef>
              <a:spcAft>
                <a:spcPts val="600"/>
              </a:spcAft>
              <a:buClr>
                <a:srgbClr val="E33238"/>
              </a:buClr>
              <a:buSzPct val="120000"/>
              <a:buFont typeface="Arial" panose="020B0604020202020204" pitchFamily="34" charset="0"/>
              <a:buChar char="•"/>
              <a:defRPr sz="1600" cap="none" baseline="0">
                <a:solidFill>
                  <a:srgbClr val="301C42"/>
                </a:solidFill>
                <a:latin typeface="Arial" panose="020B0604020202020204" pitchFamily="34" charset="0"/>
              </a:defRPr>
            </a:lvl5pPr>
            <a:lvl6pPr marL="1376363" indent="-231775">
              <a:spcBef>
                <a:spcPts val="600"/>
              </a:spcBef>
              <a:buClr>
                <a:srgbClr val="E33238"/>
              </a:buClr>
              <a:buSzPct val="120000"/>
              <a:defRPr sz="1600" cap="none" baseline="0">
                <a:solidFill>
                  <a:srgbClr val="301C42"/>
                </a:solidFill>
                <a:latin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p:nvPr>
        </p:nvSpPr>
        <p:spPr>
          <a:xfrm>
            <a:off x="6309784" y="2029058"/>
            <a:ext cx="5283200" cy="3533543"/>
          </a:xfrm>
          <a:prstGeom prst="rect">
            <a:avLst/>
          </a:prstGeom>
        </p:spPr>
        <p:txBody>
          <a:bodyPr lIns="0" tIns="0" rIns="0" bIns="0"/>
          <a:lstStyle>
            <a:lvl1pPr marL="228600" indent="-228600">
              <a:lnSpc>
                <a:spcPct val="100000"/>
              </a:lnSpc>
              <a:spcBef>
                <a:spcPts val="1200"/>
              </a:spcBef>
              <a:spcAft>
                <a:spcPts val="600"/>
              </a:spcAft>
              <a:buClr>
                <a:srgbClr val="E33238"/>
              </a:buClr>
              <a:buSzPct val="126000"/>
              <a:buFont typeface="Arial"/>
              <a:buChar char="•"/>
              <a:defRPr sz="2000" b="1" cap="none" spc="0" baseline="0">
                <a:solidFill>
                  <a:srgbClr val="301C42"/>
                </a:solidFill>
                <a:latin typeface="+mn-lt"/>
                <a:cs typeface="Arial" panose="020B0604020202020204" pitchFamily="34" charset="0"/>
              </a:defRPr>
            </a:lvl1pPr>
            <a:lvl2pPr marL="457200" indent="-228600">
              <a:lnSpc>
                <a:spcPct val="100000"/>
              </a:lnSpc>
              <a:spcBef>
                <a:spcPts val="600"/>
              </a:spcBef>
              <a:spcAft>
                <a:spcPts val="600"/>
              </a:spcAft>
              <a:buClr>
                <a:srgbClr val="E33238"/>
              </a:buClr>
              <a:buFont typeface="+mj-lt"/>
              <a:buAutoNum type="arabicPeriod"/>
              <a:defRPr sz="1600" cap="none" spc="0" baseline="0">
                <a:solidFill>
                  <a:srgbClr val="301C42"/>
                </a:solidFill>
                <a:latin typeface="Arial" panose="020B0604020202020204" pitchFamily="34" charset="0"/>
                <a:cs typeface="Arial" panose="020B0604020202020204" pitchFamily="34" charset="0"/>
              </a:defRPr>
            </a:lvl2pPr>
            <a:lvl3pPr marL="685800" indent="-228600">
              <a:lnSpc>
                <a:spcPct val="100000"/>
              </a:lnSpc>
              <a:spcBef>
                <a:spcPts val="600"/>
              </a:spcBef>
              <a:spcAft>
                <a:spcPts val="600"/>
              </a:spcAft>
              <a:buClr>
                <a:srgbClr val="E33238"/>
              </a:buClr>
              <a:buFont typeface="Arial" panose="020B0604020202020204" pitchFamily="34" charset="0"/>
              <a:buChar char="•"/>
              <a:defRPr sz="1600" cap="none" spc="0" baseline="0">
                <a:solidFill>
                  <a:srgbClr val="301C42"/>
                </a:solidFill>
                <a:latin typeface="Arial" panose="020B0604020202020204" pitchFamily="34" charset="0"/>
                <a:cs typeface="Arial" panose="020B0604020202020204" pitchFamily="34" charset="0"/>
              </a:defRPr>
            </a:lvl3pPr>
            <a:lvl4pPr marL="914400" indent="-228600">
              <a:lnSpc>
                <a:spcPct val="100000"/>
              </a:lnSpc>
              <a:spcBef>
                <a:spcPts val="600"/>
              </a:spcBef>
              <a:spcAft>
                <a:spcPts val="600"/>
              </a:spcAft>
              <a:buClr>
                <a:srgbClr val="E33238"/>
              </a:buClr>
              <a:buFont typeface="Lucida Grande"/>
              <a:buChar char="–"/>
              <a:defRPr sz="1600" cap="none" spc="0" baseline="0">
                <a:solidFill>
                  <a:srgbClr val="301C42"/>
                </a:solidFill>
                <a:latin typeface="Arial" panose="020B0604020202020204" pitchFamily="34" charset="0"/>
                <a:cs typeface="Arial" panose="020B0604020202020204" pitchFamily="34" charset="0"/>
              </a:defRPr>
            </a:lvl4pPr>
            <a:lvl5pPr marL="1144588" indent="-231775">
              <a:spcBef>
                <a:spcPts val="600"/>
              </a:spcBef>
              <a:spcAft>
                <a:spcPts val="600"/>
              </a:spcAft>
              <a:buClr>
                <a:srgbClr val="E33238"/>
              </a:buClr>
              <a:buSzPct val="120000"/>
              <a:buFont typeface="Arial" panose="020B0604020202020204" pitchFamily="34" charset="0"/>
              <a:buChar char="•"/>
              <a:defRPr sz="1600" cap="none" baseline="0">
                <a:solidFill>
                  <a:srgbClr val="301C42"/>
                </a:solidFill>
                <a:latin typeface="Arial" panose="020B0604020202020204" pitchFamily="34" charset="0"/>
              </a:defRPr>
            </a:lvl5pPr>
            <a:lvl6pPr marL="1376363" indent="-231775">
              <a:spcBef>
                <a:spcPts val="600"/>
              </a:spcBef>
              <a:buClr>
                <a:srgbClr val="E33238"/>
              </a:buClr>
              <a:buSzPct val="120000"/>
              <a:defRPr sz="1600" cap="none" baseline="0">
                <a:solidFill>
                  <a:srgbClr val="301C42"/>
                </a:solidFill>
                <a:latin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2" descr="\\TORFIL03\Personal\medeirot\Desktop\banner.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192000" cy="46672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pic>
        <p:nvPicPr>
          <p:cNvPr id="19" name="Picture 3" descr="\\TORFIL03\Personal\medeirot\Desktop\hj.jp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1"/>
            <a:ext cx="12192000" cy="1476375"/>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21" name="Rectangle 20"/>
          <p:cNvSpPr/>
          <p:nvPr userDrawn="1"/>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22"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23"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2" name="Titre 1"/>
          <p:cNvSpPr>
            <a:spLocks noGrp="1"/>
          </p:cNvSpPr>
          <p:nvPr>
            <p:ph type="title" hasCustomPrompt="1"/>
          </p:nvPr>
        </p:nvSpPr>
        <p:spPr/>
        <p:txBody>
          <a:bodyPr/>
          <a:lstStyle>
            <a:lvl1pPr>
              <a:defRPr b="1">
                <a:latin typeface="+mj-lt"/>
              </a:defRPr>
            </a:lvl1pPr>
          </a:lstStyle>
          <a:p>
            <a:r>
              <a:rPr lang="en-US"/>
              <a:t>Click to edit title</a:t>
            </a:r>
            <a:endParaRPr lang="fr-CA"/>
          </a:p>
        </p:txBody>
      </p:sp>
      <p:pic>
        <p:nvPicPr>
          <p:cNvPr id="11"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5159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a:blip r:embed="rId20">
            <a:extLst>
              <a:ext uri="{28A0092B-C50C-407E-A947-70E740481C1C}">
                <a14:useLocalDpi xmlns:a14="http://schemas.microsoft.com/office/drawing/2010/main" val="0"/>
              </a:ext>
            </a:extLst>
          </a:blip>
          <a:stretch>
            <a:fillRect/>
          </a:stretch>
        </p:blipFill>
        <p:spPr bwMode="auto">
          <a:xfrm>
            <a:off x="3175" y="0"/>
            <a:ext cx="1219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sp>
        <p:nvSpPr>
          <p:cNvPr id="15" name="Slide Number Placeholder 4"/>
          <p:cNvSpPr>
            <a:spLocks noGrp="1"/>
          </p:cNvSpPr>
          <p:nvPr>
            <p:ph type="sldNum" sz="quarter" idx="4"/>
          </p:nvPr>
        </p:nvSpPr>
        <p:spPr>
          <a:xfrm>
            <a:off x="1" y="5891215"/>
            <a:ext cx="637116" cy="966785"/>
          </a:xfrm>
          <a:prstGeom prst="rect">
            <a:avLst/>
          </a:prstGeom>
        </p:spPr>
        <p:txBody>
          <a:bodyPr lIns="0" tIns="0" rIns="0" bIns="0" anchor="ctr" anchorCtr="0"/>
          <a:lstStyle>
            <a:lvl1pPr algn="ctr" defTabSz="713232" eaLnBrk="1" fontAlgn="auto" hangingPunct="1">
              <a:spcBef>
                <a:spcPct val="0"/>
              </a:spcBef>
              <a:spcAft>
                <a:spcPct val="0"/>
              </a:spcAft>
              <a:defRPr sz="1200">
                <a:solidFill>
                  <a:srgbClr val="999085"/>
                </a:solidFill>
                <a:latin typeface="+mn-lt"/>
              </a:defRPr>
            </a:lvl1pPr>
          </a:lstStyle>
          <a:p>
            <a:pPr>
              <a:defRPr/>
            </a:pPr>
            <a:fld id="{D76C10B8-A85E-469E-9B1E-91A048005545}" type="slidenum">
              <a:rPr lang="en-CA"/>
              <a:pPr>
                <a:defRPr/>
              </a:pPr>
              <a:t>‹#›</a:t>
            </a:fld>
            <a:endParaRPr lang="en-CA"/>
          </a:p>
        </p:txBody>
      </p:sp>
      <p:sp>
        <p:nvSpPr>
          <p:cNvPr id="16" name="Footer Placeholder 3"/>
          <p:cNvSpPr>
            <a:spLocks noGrp="1"/>
          </p:cNvSpPr>
          <p:nvPr>
            <p:ph type="ftr" sz="quarter" idx="3"/>
          </p:nvPr>
        </p:nvSpPr>
        <p:spPr>
          <a:xfrm>
            <a:off x="637117" y="5891215"/>
            <a:ext cx="6917267" cy="966785"/>
          </a:xfrm>
          <a:prstGeom prst="rect">
            <a:avLst/>
          </a:prstGeom>
        </p:spPr>
        <p:txBody>
          <a:bodyPr lIns="0" anchor="ctr" anchorCtr="0"/>
          <a:lstStyle>
            <a:lvl1pPr algn="l" defTabSz="713232" eaLnBrk="1" fontAlgn="auto" hangingPunct="1">
              <a:spcBef>
                <a:spcPct val="0"/>
              </a:spcBef>
              <a:spcAft>
                <a:spcPct val="0"/>
              </a:spcAft>
              <a:defRPr sz="1200">
                <a:solidFill>
                  <a:srgbClr val="999085"/>
                </a:solidFill>
                <a:latin typeface="+mn-lt"/>
              </a:defRPr>
            </a:lvl1pPr>
          </a:lstStyle>
          <a:p>
            <a:pPr>
              <a:defRPr/>
            </a:pPr>
            <a:endParaRPr lang="en-CA"/>
          </a:p>
        </p:txBody>
      </p:sp>
      <p:sp>
        <p:nvSpPr>
          <p:cNvPr id="2" name="Title Placeholder 1"/>
          <p:cNvSpPr>
            <a:spLocks noGrp="1"/>
          </p:cNvSpPr>
          <p:nvPr>
            <p:ph type="title"/>
          </p:nvPr>
        </p:nvSpPr>
        <p:spPr>
          <a:xfrm>
            <a:off x="637116" y="122238"/>
            <a:ext cx="10515600" cy="1325563"/>
          </a:xfrm>
          <a:prstGeom prst="rect">
            <a:avLst/>
          </a:prstGeom>
        </p:spPr>
        <p:txBody>
          <a:bodyPr vert="horz" lIns="91440" tIns="45720" rIns="91440" bIns="45720" rtlCol="0" anchor="b" anchorCtr="0">
            <a:normAutofit/>
          </a:bodyPr>
          <a:lstStyle/>
          <a:p>
            <a:r>
              <a:rPr lang="en-US"/>
              <a:t>Click to edit Master title style</a:t>
            </a:r>
            <a:endParaRPr lang="en-CA"/>
          </a:p>
        </p:txBody>
      </p:sp>
      <p:sp>
        <p:nvSpPr>
          <p:cNvPr id="11"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b="1" i="0" cap="none" baseline="0">
                <a:solidFill>
                  <a:schemeClr val="accent1"/>
                </a:solidFill>
              </a:rPr>
              <a:t>Edit Master text styles</a:t>
            </a:r>
          </a:p>
          <a:p>
            <a:pPr lvl="1"/>
            <a:r>
              <a:rPr lang="en-US" b="1" i="0" cap="none" baseline="0">
                <a:solidFill>
                  <a:schemeClr val="accent1"/>
                </a:solidFill>
              </a:rPr>
              <a:t>Second level</a:t>
            </a:r>
          </a:p>
          <a:p>
            <a:pPr lvl="2"/>
            <a:r>
              <a:rPr lang="en-US" b="1" i="0" cap="none" baseline="0">
                <a:solidFill>
                  <a:schemeClr val="accent1"/>
                </a:solidFill>
              </a:rPr>
              <a:t>Third level</a:t>
            </a:r>
          </a:p>
          <a:p>
            <a:pPr lvl="3"/>
            <a:r>
              <a:rPr lang="en-US" b="1" i="0" cap="none" baseline="0">
                <a:solidFill>
                  <a:schemeClr val="accent1"/>
                </a:solidFill>
              </a:rPr>
              <a:t>Fourth level</a:t>
            </a:r>
          </a:p>
          <a:p>
            <a:pPr lvl="4"/>
            <a:r>
              <a:rPr lang="en-US" b="1" i="0" cap="none" baseline="0">
                <a:solidFill>
                  <a:schemeClr val="accent1"/>
                </a:solidFill>
              </a:rPr>
              <a:t>Fifth level</a:t>
            </a:r>
            <a:endParaRPr lang="fr-CA" b="1" i="0" cap="none" baseline="0">
              <a:solidFill>
                <a:schemeClr val="accent1"/>
              </a:solidFill>
            </a:endParaRPr>
          </a:p>
        </p:txBody>
      </p:sp>
      <p:pic>
        <p:nvPicPr>
          <p:cNvPr id="14"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7" r:id="rId1"/>
    <p:sldLayoutId id="2147484177" r:id="rId2"/>
    <p:sldLayoutId id="2147484178" r:id="rId3"/>
    <p:sldLayoutId id="2147484179" r:id="rId4"/>
    <p:sldLayoutId id="2147484180" r:id="rId5"/>
    <p:sldLayoutId id="2147484181"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 id="2147484182" r:id="rId18"/>
  </p:sldLayoutIdLst>
  <p:transition/>
  <p:hf hdr="0" ftr="0" dt="0"/>
  <p:txStyles>
    <p:titleStyle>
      <a:lvl1pPr algn="l" defTabSz="912813" rtl="0" eaLnBrk="1" fontAlgn="base" hangingPunct="1">
        <a:lnSpc>
          <a:spcPct val="100000"/>
        </a:lnSpc>
        <a:spcBef>
          <a:spcPct val="0"/>
        </a:spcBef>
        <a:spcAft>
          <a:spcPct val="0"/>
        </a:spcAft>
        <a:defRPr sz="3200" kern="1200" cap="all" spc="0" baseline="0">
          <a:solidFill>
            <a:schemeClr val="bg1"/>
          </a:solidFill>
          <a:latin typeface="Arial Bold" panose="020B0704020202020204" pitchFamily="34" charset="0"/>
          <a:ea typeface="+mj-ea"/>
          <a:cs typeface="Arial Bold" panose="020B0704020202020204" pitchFamily="34" charset="0"/>
        </a:defRPr>
      </a:lvl1pPr>
      <a:lvl2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2pPr>
      <a:lvl3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3pPr>
      <a:lvl4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4pPr>
      <a:lvl5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5pPr>
      <a:lvl6pPr marL="457200" algn="l" defTabSz="912813" rtl="0" eaLnBrk="1" fontAlgn="base" hangingPunct="1">
        <a:lnSpc>
          <a:spcPts val="4500"/>
        </a:lnSpc>
        <a:spcBef>
          <a:spcPct val="0"/>
        </a:spcBef>
        <a:spcAft>
          <a:spcPct val="0"/>
        </a:spcAft>
        <a:defRPr sz="4800">
          <a:solidFill>
            <a:schemeClr val="bg1"/>
          </a:solidFill>
          <a:latin typeface="Bliss 2 Bold"/>
        </a:defRPr>
      </a:lvl6pPr>
      <a:lvl7pPr marL="914400" algn="l" defTabSz="912813" rtl="0" eaLnBrk="1" fontAlgn="base" hangingPunct="1">
        <a:lnSpc>
          <a:spcPts val="4500"/>
        </a:lnSpc>
        <a:spcBef>
          <a:spcPct val="0"/>
        </a:spcBef>
        <a:spcAft>
          <a:spcPct val="0"/>
        </a:spcAft>
        <a:defRPr sz="4800">
          <a:solidFill>
            <a:schemeClr val="bg1"/>
          </a:solidFill>
          <a:latin typeface="Bliss 2 Bold"/>
        </a:defRPr>
      </a:lvl7pPr>
      <a:lvl8pPr marL="1371600" algn="l" defTabSz="912813" rtl="0" eaLnBrk="1" fontAlgn="base" hangingPunct="1">
        <a:lnSpc>
          <a:spcPts val="4500"/>
        </a:lnSpc>
        <a:spcBef>
          <a:spcPct val="0"/>
        </a:spcBef>
        <a:spcAft>
          <a:spcPct val="0"/>
        </a:spcAft>
        <a:defRPr sz="4800">
          <a:solidFill>
            <a:schemeClr val="bg1"/>
          </a:solidFill>
          <a:latin typeface="Bliss 2 Bold"/>
        </a:defRPr>
      </a:lvl8pPr>
      <a:lvl9pPr marL="1828800" algn="l" defTabSz="912813" rtl="0" eaLnBrk="1" fontAlgn="base" hangingPunct="1">
        <a:lnSpc>
          <a:spcPts val="4500"/>
        </a:lnSpc>
        <a:spcBef>
          <a:spcPct val="0"/>
        </a:spcBef>
        <a:spcAft>
          <a:spcPct val="0"/>
        </a:spcAft>
        <a:defRPr sz="4800">
          <a:solidFill>
            <a:schemeClr val="bg1"/>
          </a:solidFill>
          <a:latin typeface="Bliss 2 Bold"/>
        </a:defRPr>
      </a:lvl9pPr>
    </p:titleStyle>
    <p:bodyStyle>
      <a:lvl1pPr algn="l" defTabSz="912813" rtl="0" eaLnBrk="1" fontAlgn="base" hangingPunct="1">
        <a:lnSpc>
          <a:spcPts val="1600"/>
        </a:lnSpc>
        <a:spcBef>
          <a:spcPts val="1600"/>
        </a:spcBef>
        <a:spcAft>
          <a:spcPct val="0"/>
        </a:spcAft>
        <a:buFont typeface="Arial" panose="020B0604020202020204" pitchFamily="34" charset="0"/>
        <a:defRPr kern="1200" cap="all" spc="100">
          <a:solidFill>
            <a:srgbClr val="301C42"/>
          </a:solidFill>
          <a:latin typeface="+mj-lt"/>
          <a:ea typeface="+mn-ea"/>
          <a:cs typeface="+mn-cs"/>
        </a:defRPr>
      </a:lvl1pPr>
      <a:lvl2pPr algn="l" defTabSz="912813" rtl="0" eaLnBrk="1" fontAlgn="base" hangingPunct="1">
        <a:lnSpc>
          <a:spcPts val="1600"/>
        </a:lnSpc>
        <a:spcBef>
          <a:spcPts val="4600"/>
        </a:spcBef>
        <a:spcAft>
          <a:spcPct val="0"/>
        </a:spcAft>
        <a:buFont typeface="Arial" panose="020B0604020202020204" pitchFamily="34" charset="0"/>
        <a:defRPr kern="1200" cap="all" spc="100">
          <a:solidFill>
            <a:srgbClr val="9C938A"/>
          </a:solidFill>
          <a:latin typeface="+mj-lt"/>
          <a:ea typeface="+mn-ea"/>
          <a:cs typeface="+mn-cs"/>
        </a:defRPr>
      </a:lvl2pPr>
      <a:lvl3pPr marL="1141413" indent="-227013" algn="l" defTabSz="912813" rtl="0" eaLnBrk="1" fontAlgn="base" hangingPunct="1">
        <a:lnSpc>
          <a:spcPct val="90000"/>
        </a:lnSpc>
        <a:spcBef>
          <a:spcPts val="500"/>
        </a:spcBef>
        <a:spcAft>
          <a:spcPct val="0"/>
        </a:spcAft>
        <a:buFont typeface="Arial" panose="020B0604020202020204" pitchFamily="34" charset="0"/>
        <a:buChar char="•"/>
        <a:defRPr kern="1200" cap="all" spc="100" baseline="0">
          <a:solidFill>
            <a:srgbClr val="9C938A"/>
          </a:solidFill>
          <a:latin typeface="+mj-lt"/>
          <a:ea typeface="+mn-ea"/>
          <a:cs typeface="+mn-cs"/>
        </a:defRPr>
      </a:lvl3pPr>
      <a:lvl4pPr marL="1598613" indent="-227013" algn="l" defTabSz="912813" rtl="0" eaLnBrk="1" fontAlgn="base" hangingPunct="1">
        <a:lnSpc>
          <a:spcPct val="90000"/>
        </a:lnSpc>
        <a:spcBef>
          <a:spcPts val="500"/>
        </a:spcBef>
        <a:spcAft>
          <a:spcPct val="0"/>
        </a:spcAft>
        <a:buFont typeface="Arial" panose="020B0604020202020204" pitchFamily="34" charset="0"/>
        <a:buChar char="•"/>
        <a:defRPr kern="1200" cap="all" spc="100" baseline="0">
          <a:solidFill>
            <a:srgbClr val="9C938A"/>
          </a:solidFill>
          <a:latin typeface="+mj-lt"/>
          <a:ea typeface="+mn-ea"/>
          <a:cs typeface="+mn-cs"/>
        </a:defRPr>
      </a:lvl4pPr>
      <a:lvl5pPr marL="1827213" algn="l" defTabSz="912813" rtl="0" eaLnBrk="1" fontAlgn="base" hangingPunct="1">
        <a:lnSpc>
          <a:spcPct val="90000"/>
        </a:lnSpc>
        <a:spcBef>
          <a:spcPts val="500"/>
        </a:spcBef>
        <a:spcAft>
          <a:spcPct val="0"/>
        </a:spcAft>
        <a:buFont typeface="Arial" panose="020B0604020202020204" pitchFamily="34" charset="0"/>
        <a:defRPr kern="1200" cap="all" spc="100">
          <a:solidFill>
            <a:srgbClr val="9C938A"/>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2" descr="\\TORFIL03\Personal\medeirot\Desktop\pink-slide.jpg"/>
          <p:cNvPicPr>
            <a:picLocks noChangeAspect="1" noChangeArrowheads="1"/>
          </p:cNvPicPr>
          <p:nvPr/>
        </p:nvPicPr>
        <p:blipFill>
          <a:blip r:embed="rId3">
            <a:extLst>
              <a:ext uri="{28A0092B-C50C-407E-A947-70E740481C1C}">
                <a14:useLocalDpi xmlns:a14="http://schemas.microsoft.com/office/drawing/2010/main" val="0"/>
              </a:ext>
            </a:extLst>
          </a:blip>
          <a:srcRect l="8164" t="3209" r="1886" b="207"/>
          <a:stretch>
            <a:fillRect/>
          </a:stretch>
        </p:blipFill>
        <p:spPr bwMode="auto">
          <a:xfrm>
            <a:off x="0" y="0"/>
            <a:ext cx="12192000" cy="5891214"/>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pic>
        <p:nvPicPr>
          <p:cNvPr id="6"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9" r:id="rId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TORFIL03\Personal\medeirot\Desktop\redddddd.jpg"/>
          <p:cNvPicPr>
            <a:picLocks noChangeAspect="1" noChangeArrowheads="1"/>
          </p:cNvPicPr>
          <p:nvPr/>
        </p:nvPicPr>
        <p:blipFill>
          <a:blip r:embed="rId3">
            <a:extLst>
              <a:ext uri="{28A0092B-C50C-407E-A947-70E740481C1C}">
                <a14:useLocalDpi xmlns:a14="http://schemas.microsoft.com/office/drawing/2010/main" val="0"/>
              </a:ext>
            </a:extLst>
          </a:blip>
          <a:srcRect l="8457" t="5238" r="4403" b="1193"/>
          <a:stretch>
            <a:fillRect/>
          </a:stretch>
        </p:blipFill>
        <p:spPr bwMode="auto">
          <a:xfrm>
            <a:off x="0" y="0"/>
            <a:ext cx="12192000" cy="5891214"/>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pic>
        <p:nvPicPr>
          <p:cNvPr id="7"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0" r:id="rId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TORFIL03\Personal\medeirot\Desktop\dkBlue.jpg"/>
          <p:cNvPicPr>
            <a:picLocks noChangeAspect="1" noChangeArrowheads="1"/>
          </p:cNvPicPr>
          <p:nvPr/>
        </p:nvPicPr>
        <p:blipFill>
          <a:blip r:embed="rId3">
            <a:extLst>
              <a:ext uri="{28A0092B-C50C-407E-A947-70E740481C1C}">
                <a14:useLocalDpi xmlns:a14="http://schemas.microsoft.com/office/drawing/2010/main" val="0"/>
              </a:ext>
            </a:extLst>
          </a:blip>
          <a:srcRect l="7447" t="4974" r="4055"/>
          <a:stretch>
            <a:fillRect/>
          </a:stretch>
        </p:blipFill>
        <p:spPr bwMode="auto">
          <a:xfrm>
            <a:off x="0" y="0"/>
            <a:ext cx="12192000" cy="5891214"/>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pic>
        <p:nvPicPr>
          <p:cNvPr id="7"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1" r:id="rId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Picture 2" descr="\\TORFIL03\Personal\medeirot\Desktop\ltblu.jpg"/>
          <p:cNvPicPr>
            <a:picLocks noChangeAspect="1" noChangeArrowheads="1"/>
          </p:cNvPicPr>
          <p:nvPr/>
        </p:nvPicPr>
        <p:blipFill>
          <a:blip r:embed="rId3">
            <a:extLst>
              <a:ext uri="{28A0092B-C50C-407E-A947-70E740481C1C}">
                <a14:useLocalDpi xmlns:a14="http://schemas.microsoft.com/office/drawing/2010/main" val="0"/>
              </a:ext>
            </a:extLst>
          </a:blip>
          <a:srcRect l="7431" t="4255" r="3533" b="141"/>
          <a:stretch>
            <a:fillRect/>
          </a:stretch>
        </p:blipFill>
        <p:spPr bwMode="auto">
          <a:xfrm>
            <a:off x="0" y="0"/>
            <a:ext cx="12192000" cy="5891214"/>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pic>
        <p:nvPicPr>
          <p:cNvPr id="7"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2" r:id="rId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8" name="Picture 2" descr="\\TORFIL03\Personal\medeirot\Desktop\grey.jpg"/>
          <p:cNvPicPr>
            <a:picLocks noChangeAspect="1" noChangeArrowheads="1"/>
          </p:cNvPicPr>
          <p:nvPr/>
        </p:nvPicPr>
        <p:blipFill>
          <a:blip r:embed="rId3">
            <a:extLst>
              <a:ext uri="{28A0092B-C50C-407E-A947-70E740481C1C}">
                <a14:useLocalDpi xmlns:a14="http://schemas.microsoft.com/office/drawing/2010/main" val="0"/>
              </a:ext>
            </a:extLst>
          </a:blip>
          <a:srcRect l="7786" t="3742" r="3538" b="1040"/>
          <a:stretch>
            <a:fillRect/>
          </a:stretch>
        </p:blipFill>
        <p:spPr bwMode="auto">
          <a:xfrm>
            <a:off x="0" y="0"/>
            <a:ext cx="12192000" cy="5891214"/>
          </a:xfrm>
          <a:prstGeom prst="rect">
            <a:avLst/>
          </a:prstGeom>
          <a:noFill/>
          <a:ln>
            <a:noFill/>
          </a:ln>
          <a:extLst>
            <a:ext uri="{909E8E84-426E-40dd-AFC4-6F175D3DCCD1}">
              <a14:hiddenFill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 uri="{91240B29-F687-4f45-9708-019B960494DF}">
              <a14:hiddenLine xmln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w="9525">
                <a:solidFill>
                  <a:srgbClr val="000000"/>
                </a:solidFill>
                <a:miter lim="800000"/>
                <a:headEnd/>
                <a:tailEnd/>
              </a14:hiddenLine>
            </a:ext>
          </a:extLst>
        </p:spPr>
      </p:pic>
      <p:sp>
        <p:nvSpPr>
          <p:cNvPr id="5" name="Rectangle 4"/>
          <p:cNvSpPr/>
          <p:nvPr/>
        </p:nvSpPr>
        <p:spPr>
          <a:xfrm>
            <a:off x="0" y="5891214"/>
            <a:ext cx="12192000" cy="966786"/>
          </a:xfrm>
          <a:prstGeom prst="rect">
            <a:avLst/>
          </a:prstGeom>
          <a:solidFill>
            <a:srgbClr val="EFEF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ct val="0"/>
              </a:spcBef>
              <a:spcAft>
                <a:spcPct val="0"/>
              </a:spcAft>
              <a:defRPr/>
            </a:pPr>
            <a:endParaRPr lang="en-US" sz="1404"/>
          </a:p>
        </p:txBody>
      </p:sp>
      <p:pic>
        <p:nvPicPr>
          <p:cNvPr id="7" name="Picture 16" descr="GowlingWLG_rgb_p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625013" y="6176963"/>
            <a:ext cx="21558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Bq_xYSOZrgU"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6588" y="2176463"/>
            <a:ext cx="9203828" cy="2667000"/>
          </a:xfrm>
        </p:spPr>
        <p:txBody>
          <a:bodyPr/>
          <a:lstStyle/>
          <a:p>
            <a:pPr eaLnBrk="1" hangingPunct="1">
              <a:defRPr/>
            </a:pPr>
            <a:r>
              <a:rPr lang="en-US" altLang="en-GB"/>
              <a:t>COGNITIVE bias AND YOU</a:t>
            </a:r>
            <a:endParaRPr lang="en-CA"/>
          </a:p>
        </p:txBody>
      </p:sp>
      <p:sp>
        <p:nvSpPr>
          <p:cNvPr id="8" name="Text Placeholder 7"/>
          <p:cNvSpPr>
            <a:spLocks noGrp="1"/>
          </p:cNvSpPr>
          <p:nvPr>
            <p:ph type="body" sz="quarter" idx="12"/>
          </p:nvPr>
        </p:nvSpPr>
        <p:spPr>
          <a:xfrm>
            <a:off x="636588" y="6078538"/>
            <a:ext cx="7979692" cy="398462"/>
          </a:xfrm>
        </p:spPr>
        <p:txBody>
          <a:bodyPr>
            <a:normAutofit/>
          </a:bodyPr>
          <a:lstStyle/>
          <a:p>
            <a:pPr eaLnBrk="1" hangingPunct="1">
              <a:defRPr/>
            </a:pPr>
            <a:r>
              <a:rPr lang="en-CA"/>
              <a:t>October 2022 – Shereen Samuels and Roberto Aburto</a:t>
            </a:r>
          </a:p>
        </p:txBody>
      </p:sp>
    </p:spTree>
    <p:extLst>
      <p:ext uri="{BB962C8B-B14F-4D97-AF65-F5344CB8AC3E}">
        <p14:creationId xmlns:p14="http://schemas.microsoft.com/office/powerpoint/2010/main" val="35322799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1544" y="38100"/>
            <a:ext cx="7543352" cy="5829300"/>
          </a:xfrm>
          <a:prstGeom prst="rect">
            <a:avLst/>
          </a:prstGeom>
        </p:spPr>
      </p:pic>
    </p:spTree>
    <p:extLst>
      <p:ext uri="{BB962C8B-B14F-4D97-AF65-F5344CB8AC3E}">
        <p14:creationId xmlns:p14="http://schemas.microsoft.com/office/powerpoint/2010/main" val="11440190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407" y="103918"/>
            <a:ext cx="7885652" cy="5647596"/>
          </a:xfrm>
          <a:prstGeom prst="rect">
            <a:avLst/>
          </a:prstGeom>
        </p:spPr>
      </p:pic>
      <p:sp>
        <p:nvSpPr>
          <p:cNvPr id="6" name="Rectangle 5"/>
          <p:cNvSpPr/>
          <p:nvPr/>
        </p:nvSpPr>
        <p:spPr>
          <a:xfrm>
            <a:off x="191344" y="1065668"/>
            <a:ext cx="3816424" cy="3724096"/>
          </a:xfrm>
          <a:prstGeom prst="rect">
            <a:avLst/>
          </a:prstGeom>
        </p:spPr>
        <p:txBody>
          <a:bodyPr wrap="square">
            <a:spAutoFit/>
          </a:bodyPr>
          <a:lstStyle/>
          <a:p>
            <a:r>
              <a:rPr lang="en-CA" sz="1800" b="1">
                <a:solidFill>
                  <a:schemeClr val="bg1"/>
                </a:solidFill>
              </a:rPr>
              <a:t>CONFIRMATION BIAS </a:t>
            </a:r>
          </a:p>
          <a:p>
            <a:r>
              <a:rPr lang="en-CA">
                <a:solidFill>
                  <a:schemeClr val="bg1"/>
                </a:solidFill>
              </a:rPr>
              <a:t>The tendency to search for, interpret, favour, and recall information in a way that confirms or supports one's prior beliefs or values.</a:t>
            </a:r>
          </a:p>
          <a:p>
            <a:endParaRPr lang="en-CA">
              <a:solidFill>
                <a:schemeClr val="bg1"/>
              </a:solidFill>
            </a:endParaRPr>
          </a:p>
          <a:p>
            <a:r>
              <a:rPr lang="en-CA" sz="1800" b="1">
                <a:solidFill>
                  <a:schemeClr val="bg1"/>
                </a:solidFill>
              </a:rPr>
              <a:t>NAÏVE REALISM</a:t>
            </a:r>
            <a:r>
              <a:rPr lang="en-CA" sz="1800">
                <a:solidFill>
                  <a:schemeClr val="bg1"/>
                </a:solidFill>
              </a:rPr>
              <a:t> </a:t>
            </a:r>
          </a:p>
          <a:p>
            <a:r>
              <a:rPr lang="en-CA">
                <a:solidFill>
                  <a:schemeClr val="bg1"/>
                </a:solidFill>
              </a:rPr>
              <a:t>The tendency to believe that we see the world around us objectively, and that people who disagree with us must be uninformed, irrational, or biased.</a:t>
            </a:r>
          </a:p>
          <a:p>
            <a:endParaRPr lang="en-CA">
              <a:solidFill>
                <a:schemeClr val="bg1"/>
              </a:solidFill>
            </a:endParaRPr>
          </a:p>
          <a:p>
            <a:r>
              <a:rPr lang="en-CA" sz="1800" b="1">
                <a:solidFill>
                  <a:schemeClr val="bg1"/>
                </a:solidFill>
              </a:rPr>
              <a:t>SELECTIVE PERCEPTION</a:t>
            </a:r>
          </a:p>
          <a:p>
            <a:r>
              <a:rPr lang="en-CA">
                <a:solidFill>
                  <a:schemeClr val="bg1"/>
                </a:solidFill>
              </a:rPr>
              <a:t>A procedure by which people let in, or screen out, incoming information based on pre-existing attitudes, beliefs, usage preferences and habits.</a:t>
            </a:r>
          </a:p>
        </p:txBody>
      </p:sp>
    </p:spTree>
    <p:extLst>
      <p:ext uri="{BB962C8B-B14F-4D97-AF65-F5344CB8AC3E}">
        <p14:creationId xmlns:p14="http://schemas.microsoft.com/office/powerpoint/2010/main" val="16184592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16" y="692696"/>
            <a:ext cx="7523832" cy="4464496"/>
          </a:xfrm>
          <a:prstGeom prst="rect">
            <a:avLst/>
          </a:prstGeom>
        </p:spPr>
      </p:pic>
      <p:sp>
        <p:nvSpPr>
          <p:cNvPr id="7" name="Rectangle 6"/>
          <p:cNvSpPr/>
          <p:nvPr/>
        </p:nvSpPr>
        <p:spPr>
          <a:xfrm>
            <a:off x="407368" y="1386061"/>
            <a:ext cx="3816424" cy="3077766"/>
          </a:xfrm>
          <a:prstGeom prst="rect">
            <a:avLst/>
          </a:prstGeom>
        </p:spPr>
        <p:txBody>
          <a:bodyPr wrap="square">
            <a:spAutoFit/>
          </a:bodyPr>
          <a:lstStyle/>
          <a:p>
            <a:r>
              <a:rPr lang="en-CA" sz="1800" b="1">
                <a:solidFill>
                  <a:schemeClr val="bg1"/>
                </a:solidFill>
              </a:rPr>
              <a:t>ESSENTIALISM </a:t>
            </a:r>
          </a:p>
          <a:p>
            <a:r>
              <a:rPr lang="en-CA">
                <a:solidFill>
                  <a:schemeClr val="bg1"/>
                </a:solidFill>
              </a:rPr>
              <a:t>The belief that objects have a set of attributes that are necessary to their identity.</a:t>
            </a:r>
          </a:p>
          <a:p>
            <a:endParaRPr lang="en-CA">
              <a:solidFill>
                <a:schemeClr val="bg1"/>
              </a:solidFill>
            </a:endParaRPr>
          </a:p>
          <a:p>
            <a:r>
              <a:rPr lang="en-CA" sz="1800" b="1">
                <a:solidFill>
                  <a:schemeClr val="bg1"/>
                </a:solidFill>
              </a:rPr>
              <a:t>ANECDOTAL FALLACY</a:t>
            </a:r>
            <a:r>
              <a:rPr lang="en-CA" sz="1800">
                <a:solidFill>
                  <a:schemeClr val="bg1"/>
                </a:solidFill>
              </a:rPr>
              <a:t> </a:t>
            </a:r>
          </a:p>
          <a:p>
            <a:r>
              <a:rPr lang="en-CA">
                <a:solidFill>
                  <a:schemeClr val="bg1"/>
                </a:solidFill>
              </a:rPr>
              <a:t>Conclusions derived only from personal observation, collected in a casual or non-systematic manner. </a:t>
            </a:r>
          </a:p>
          <a:p>
            <a:endParaRPr lang="en-CA">
              <a:solidFill>
                <a:schemeClr val="bg1"/>
              </a:solidFill>
            </a:endParaRPr>
          </a:p>
          <a:p>
            <a:r>
              <a:rPr lang="en-CA" sz="1800" b="1">
                <a:solidFill>
                  <a:schemeClr val="bg1"/>
                </a:solidFill>
              </a:rPr>
              <a:t>HALO/HORNS EFFECT</a:t>
            </a:r>
          </a:p>
          <a:p>
            <a:r>
              <a:rPr lang="en-CA">
                <a:solidFill>
                  <a:schemeClr val="bg1"/>
                </a:solidFill>
              </a:rPr>
              <a:t>The tendency to extrapolate a positive or negative impression in one area to other contexts.</a:t>
            </a:r>
          </a:p>
        </p:txBody>
      </p:sp>
    </p:spTree>
    <p:extLst>
      <p:ext uri="{BB962C8B-B14F-4D97-AF65-F5344CB8AC3E}">
        <p14:creationId xmlns:p14="http://schemas.microsoft.com/office/powerpoint/2010/main" val="13989044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003" y="101010"/>
            <a:ext cx="5224053" cy="5733256"/>
          </a:xfrm>
          <a:prstGeom prst="rect">
            <a:avLst/>
          </a:prstGeom>
        </p:spPr>
      </p:pic>
      <p:sp>
        <p:nvSpPr>
          <p:cNvPr id="6" name="Rectangle 5"/>
          <p:cNvSpPr/>
          <p:nvPr/>
        </p:nvSpPr>
        <p:spPr>
          <a:xfrm>
            <a:off x="335360" y="1105590"/>
            <a:ext cx="6263667" cy="3724096"/>
          </a:xfrm>
          <a:prstGeom prst="rect">
            <a:avLst/>
          </a:prstGeom>
        </p:spPr>
        <p:txBody>
          <a:bodyPr wrap="square">
            <a:spAutoFit/>
          </a:bodyPr>
          <a:lstStyle/>
          <a:p>
            <a:r>
              <a:rPr lang="en-CA" sz="1800" b="1">
                <a:solidFill>
                  <a:schemeClr val="bg1"/>
                </a:solidFill>
              </a:rPr>
              <a:t>IDENTIFIABLE VICTIM/PERPETRATOR EFFECT</a:t>
            </a:r>
            <a:endParaRPr lang="en-CA" sz="1800">
              <a:solidFill>
                <a:schemeClr val="bg1"/>
              </a:solidFill>
            </a:endParaRPr>
          </a:p>
          <a:p>
            <a:r>
              <a:rPr lang="en-CA">
                <a:solidFill>
                  <a:schemeClr val="bg1"/>
                </a:solidFill>
              </a:rPr>
              <a:t>The tendency of individuals to offer greater aid when a specific, identifiable person ("victim") is observed under hardship, as compared to a large, vaguely defined group with the same need. Research has shown that individuals can be more likely to mete out punishment, even at their own expense, when they are punishing specific, identifiable individuals ("perpetrators").</a:t>
            </a:r>
          </a:p>
          <a:p>
            <a:endParaRPr lang="en-CA">
              <a:solidFill>
                <a:schemeClr val="bg1"/>
              </a:solidFill>
            </a:endParaRPr>
          </a:p>
          <a:p>
            <a:r>
              <a:rPr lang="en-CA" sz="1800" b="1">
                <a:solidFill>
                  <a:schemeClr val="bg1"/>
                </a:solidFill>
              </a:rPr>
              <a:t>FUNDAMENTAL ATTRIBUTION ERROR</a:t>
            </a:r>
          </a:p>
          <a:p>
            <a:r>
              <a:rPr lang="en-CA">
                <a:solidFill>
                  <a:schemeClr val="bg1"/>
                </a:solidFill>
              </a:rPr>
              <a:t>The tendency to believe that what people do reflects who they are.</a:t>
            </a:r>
          </a:p>
          <a:p>
            <a:endParaRPr lang="en-CA">
              <a:solidFill>
                <a:schemeClr val="bg1"/>
              </a:solidFill>
            </a:endParaRPr>
          </a:p>
          <a:p>
            <a:r>
              <a:rPr lang="en-CA" sz="1800" b="1">
                <a:solidFill>
                  <a:schemeClr val="bg1"/>
                </a:solidFill>
              </a:rPr>
              <a:t>REACTANCE</a:t>
            </a:r>
            <a:r>
              <a:rPr lang="en-CA" sz="1800">
                <a:solidFill>
                  <a:schemeClr val="bg1"/>
                </a:solidFill>
              </a:rPr>
              <a:t> </a:t>
            </a:r>
          </a:p>
          <a:p>
            <a:r>
              <a:rPr lang="en-CA">
                <a:solidFill>
                  <a:schemeClr val="bg1"/>
                </a:solidFill>
              </a:rPr>
              <a:t>A negative reaction that occurs when someone is pressured into accepting a certain view or behaviour. Reactance can encourage an individual to adopt or strengthen a response of noncompliance — and can also increase resistance to persuasion.</a:t>
            </a:r>
          </a:p>
        </p:txBody>
      </p:sp>
    </p:spTree>
    <p:extLst>
      <p:ext uri="{BB962C8B-B14F-4D97-AF65-F5344CB8AC3E}">
        <p14:creationId xmlns:p14="http://schemas.microsoft.com/office/powerpoint/2010/main" val="28225639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784" y="116632"/>
            <a:ext cx="7503725" cy="5606141"/>
          </a:xfrm>
          <a:prstGeom prst="rect">
            <a:avLst/>
          </a:prstGeom>
        </p:spPr>
      </p:pic>
      <p:sp>
        <p:nvSpPr>
          <p:cNvPr id="6" name="TextBox 5"/>
          <p:cNvSpPr txBox="1"/>
          <p:nvPr/>
        </p:nvSpPr>
        <p:spPr>
          <a:xfrm>
            <a:off x="408252" y="1627040"/>
            <a:ext cx="3914278" cy="2585323"/>
          </a:xfrm>
          <a:prstGeom prst="rect">
            <a:avLst/>
          </a:prstGeom>
          <a:noFill/>
        </p:spPr>
        <p:txBody>
          <a:bodyPr wrap="square" rtlCol="0">
            <a:spAutoFit/>
          </a:bodyPr>
          <a:lstStyle/>
          <a:p>
            <a:r>
              <a:rPr lang="en-CA" sz="1800" b="1">
                <a:solidFill>
                  <a:schemeClr val="bg1"/>
                </a:solidFill>
              </a:rPr>
              <a:t>MISINFORMATION EFFECT</a:t>
            </a:r>
          </a:p>
          <a:p>
            <a:r>
              <a:rPr lang="en-CA">
                <a:solidFill>
                  <a:schemeClr val="bg1"/>
                </a:solidFill>
              </a:rPr>
              <a:t>The new information that a person receives works backward in time to distort memory of the original event.</a:t>
            </a:r>
          </a:p>
          <a:p>
            <a:endParaRPr lang="en-CA">
              <a:solidFill>
                <a:schemeClr val="bg1"/>
              </a:solidFill>
            </a:endParaRPr>
          </a:p>
          <a:p>
            <a:r>
              <a:rPr lang="en-CA" sz="1800" b="1">
                <a:solidFill>
                  <a:schemeClr val="bg1"/>
                </a:solidFill>
              </a:rPr>
              <a:t>SYSTEM JUSTIFICATION</a:t>
            </a:r>
          </a:p>
          <a:p>
            <a:r>
              <a:rPr lang="en-CA">
                <a:solidFill>
                  <a:schemeClr val="bg1"/>
                </a:solidFill>
              </a:rPr>
              <a:t>A tendency to hold favourable attitudes about oneself (ego-justification), the groups to which one belongs (group-justification), and about the overarching social structure in which they are entwined (system-justification). </a:t>
            </a:r>
          </a:p>
        </p:txBody>
      </p:sp>
    </p:spTree>
    <p:extLst>
      <p:ext uri="{BB962C8B-B14F-4D97-AF65-F5344CB8AC3E}">
        <p14:creationId xmlns:p14="http://schemas.microsoft.com/office/powerpoint/2010/main" val="33831003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7117" y="899781"/>
            <a:ext cx="2542876" cy="707886"/>
          </a:xfrm>
          <a:prstGeom prst="rect">
            <a:avLst/>
          </a:prstGeom>
          <a:noFill/>
        </p:spPr>
        <p:txBody>
          <a:bodyPr wrap="none" rtlCol="0">
            <a:spAutoFit/>
          </a:bodyPr>
          <a:lstStyle/>
          <a:p>
            <a:r>
              <a:rPr lang="en-CA" sz="2000">
                <a:solidFill>
                  <a:schemeClr val="bg1"/>
                </a:solidFill>
              </a:rPr>
              <a:t>Misinformation effect</a:t>
            </a:r>
          </a:p>
          <a:p>
            <a:r>
              <a:rPr lang="en-CA" sz="2000">
                <a:solidFill>
                  <a:schemeClr val="bg1"/>
                </a:solidFill>
              </a:rPr>
              <a:t>System justification</a:t>
            </a:r>
          </a:p>
        </p:txBody>
      </p:sp>
      <p:sp>
        <p:nvSpPr>
          <p:cNvPr id="7" name="TextBox 6"/>
          <p:cNvSpPr txBox="1"/>
          <p:nvPr/>
        </p:nvSpPr>
        <p:spPr>
          <a:xfrm>
            <a:off x="606766" y="4063031"/>
            <a:ext cx="4165115" cy="1015663"/>
          </a:xfrm>
          <a:prstGeom prst="rect">
            <a:avLst/>
          </a:prstGeom>
          <a:noFill/>
        </p:spPr>
        <p:txBody>
          <a:bodyPr wrap="none" rtlCol="0">
            <a:spAutoFit/>
          </a:bodyPr>
          <a:lstStyle/>
          <a:p>
            <a:r>
              <a:rPr lang="en-CA" sz="2000">
                <a:solidFill>
                  <a:schemeClr val="bg1"/>
                </a:solidFill>
              </a:rPr>
              <a:t>Identifiable victim/perpetrator effect</a:t>
            </a:r>
          </a:p>
          <a:p>
            <a:r>
              <a:rPr lang="en-CA" sz="2000">
                <a:solidFill>
                  <a:schemeClr val="bg1"/>
                </a:solidFill>
              </a:rPr>
              <a:t>Fundamental attribution error</a:t>
            </a:r>
          </a:p>
          <a:p>
            <a:r>
              <a:rPr lang="en-CA" sz="2000">
                <a:solidFill>
                  <a:schemeClr val="bg1"/>
                </a:solidFill>
              </a:rPr>
              <a:t>Reactance</a:t>
            </a:r>
          </a:p>
        </p:txBody>
      </p:sp>
      <p:sp>
        <p:nvSpPr>
          <p:cNvPr id="8" name="TextBox 7"/>
          <p:cNvSpPr txBox="1"/>
          <p:nvPr/>
        </p:nvSpPr>
        <p:spPr>
          <a:xfrm>
            <a:off x="8999094" y="745893"/>
            <a:ext cx="2494593" cy="1015663"/>
          </a:xfrm>
          <a:prstGeom prst="rect">
            <a:avLst/>
          </a:prstGeom>
          <a:noFill/>
        </p:spPr>
        <p:txBody>
          <a:bodyPr wrap="none" rtlCol="0">
            <a:spAutoFit/>
          </a:bodyPr>
          <a:lstStyle/>
          <a:p>
            <a:pPr algn="r"/>
            <a:r>
              <a:rPr lang="en-CA" sz="2000">
                <a:solidFill>
                  <a:schemeClr val="bg1"/>
                </a:solidFill>
              </a:rPr>
              <a:t>Confirmation bias</a:t>
            </a:r>
          </a:p>
          <a:p>
            <a:pPr algn="r"/>
            <a:r>
              <a:rPr lang="en-CA" sz="2000">
                <a:solidFill>
                  <a:schemeClr val="bg1"/>
                </a:solidFill>
              </a:rPr>
              <a:t>Naïve realism</a:t>
            </a:r>
          </a:p>
          <a:p>
            <a:pPr algn="r"/>
            <a:r>
              <a:rPr lang="en-CA" sz="2000">
                <a:solidFill>
                  <a:schemeClr val="bg1"/>
                </a:solidFill>
              </a:rPr>
              <a:t>Selective perception</a:t>
            </a:r>
          </a:p>
        </p:txBody>
      </p:sp>
      <p:sp>
        <p:nvSpPr>
          <p:cNvPr id="9" name="TextBox 8"/>
          <p:cNvSpPr txBox="1"/>
          <p:nvPr/>
        </p:nvSpPr>
        <p:spPr>
          <a:xfrm>
            <a:off x="9369388" y="4063030"/>
            <a:ext cx="2124299" cy="1015663"/>
          </a:xfrm>
          <a:prstGeom prst="rect">
            <a:avLst/>
          </a:prstGeom>
          <a:noFill/>
        </p:spPr>
        <p:txBody>
          <a:bodyPr wrap="none" rtlCol="0">
            <a:spAutoFit/>
          </a:bodyPr>
          <a:lstStyle/>
          <a:p>
            <a:pPr algn="r"/>
            <a:r>
              <a:rPr lang="en-CA" sz="2000">
                <a:solidFill>
                  <a:schemeClr val="bg1"/>
                </a:solidFill>
              </a:rPr>
              <a:t>Essentialism</a:t>
            </a:r>
          </a:p>
          <a:p>
            <a:pPr algn="r"/>
            <a:r>
              <a:rPr lang="en-CA" sz="2000">
                <a:solidFill>
                  <a:schemeClr val="bg1"/>
                </a:solidFill>
              </a:rPr>
              <a:t>Anecdotal fallacy</a:t>
            </a:r>
          </a:p>
          <a:p>
            <a:pPr algn="r"/>
            <a:r>
              <a:rPr lang="en-CA" sz="2000">
                <a:solidFill>
                  <a:schemeClr val="bg1"/>
                </a:solidFill>
              </a:rPr>
              <a:t>Halo/horns effect</a:t>
            </a:r>
          </a:p>
        </p:txBody>
      </p:sp>
      <p:sp>
        <p:nvSpPr>
          <p:cNvPr id="10" name="TextBox 9"/>
          <p:cNvSpPr txBox="1"/>
          <p:nvPr/>
        </p:nvSpPr>
        <p:spPr>
          <a:xfrm>
            <a:off x="2734397" y="2466016"/>
            <a:ext cx="6264696" cy="1200329"/>
          </a:xfrm>
          <a:prstGeom prst="rect">
            <a:avLst/>
          </a:prstGeom>
          <a:noFill/>
        </p:spPr>
        <p:txBody>
          <a:bodyPr wrap="square" rtlCol="0">
            <a:spAutoFit/>
          </a:bodyPr>
          <a:lstStyle/>
          <a:p>
            <a:pPr algn="ctr"/>
            <a:r>
              <a:rPr lang="en-CA" sz="3600" b="1">
                <a:solidFill>
                  <a:schemeClr val="bg1"/>
                </a:solidFill>
              </a:rPr>
              <a:t>WHEN HAVE YOU SEEN THESE IN ACTION?</a:t>
            </a:r>
          </a:p>
        </p:txBody>
      </p:sp>
    </p:spTree>
    <p:extLst>
      <p:ext uri="{BB962C8B-B14F-4D97-AF65-F5344CB8AC3E}">
        <p14:creationId xmlns:p14="http://schemas.microsoft.com/office/powerpoint/2010/main" val="26000254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
          </p:nvPr>
        </p:nvSpPr>
        <p:spPr>
          <a:xfrm>
            <a:off x="636588" y="1803400"/>
            <a:ext cx="11004550" cy="4059238"/>
          </a:xfrm>
        </p:spPr>
        <p:txBody>
          <a:bodyPr/>
          <a:lstStyle/>
          <a:p>
            <a:pPr marL="0" indent="0" eaLnBrk="1" hangingPunct="1">
              <a:buNone/>
              <a:defRPr/>
            </a:pPr>
            <a:r>
              <a:rPr lang="en-US"/>
              <a:t> </a:t>
            </a:r>
          </a:p>
        </p:txBody>
      </p:sp>
      <p:sp>
        <p:nvSpPr>
          <p:cNvPr id="16" name="Title 15"/>
          <p:cNvSpPr>
            <a:spLocks noGrp="1"/>
          </p:cNvSpPr>
          <p:nvPr>
            <p:ph type="title"/>
          </p:nvPr>
        </p:nvSpPr>
        <p:spPr>
          <a:xfrm>
            <a:off x="636588" y="412750"/>
            <a:ext cx="10945812" cy="912813"/>
          </a:xfrm>
        </p:spPr>
        <p:txBody>
          <a:bodyPr>
            <a:normAutofit/>
          </a:bodyPr>
          <a:lstStyle/>
          <a:p>
            <a:pPr algn="ctr" eaLnBrk="1" hangingPunct="1">
              <a:defRPr/>
            </a:pPr>
            <a:r>
              <a:rPr lang="en-US"/>
              <a:t>IF YOU HAVE A BRAIN, YOU HAVE BIASES</a:t>
            </a:r>
          </a:p>
        </p:txBody>
      </p:sp>
      <p:grpSp>
        <p:nvGrpSpPr>
          <p:cNvPr id="116740" name="Group 2"/>
          <p:cNvGrpSpPr/>
          <p:nvPr/>
        </p:nvGrpSpPr>
        <p:grpSpPr>
          <a:xfrm>
            <a:off x="3506788" y="3157538"/>
            <a:ext cx="5178425" cy="2633662"/>
            <a:chOff x="3506612" y="3241222"/>
            <a:chExt cx="5178776" cy="2633583"/>
          </a:xfrm>
        </p:grpSpPr>
        <p:pic>
          <p:nvPicPr>
            <p:cNvPr id="116755" name="Picture 4"/>
            <p:cNvPicPr>
              <a:picLocks noChangeAspect="1"/>
            </p:cNvPicPr>
            <p:nvPr/>
          </p:nvPicPr>
          <p:blipFill>
            <a:blip r:embed="rId3">
              <a:extLst>
                <a:ext uri="{28A0092B-C50C-407E-A947-70E740481C1C}">
                  <a14:useLocalDpi xmlns:a14="http://schemas.microsoft.com/office/drawing/2010/main" val="0"/>
                </a:ext>
              </a:extLst>
            </a:blip>
            <a:srcRect r="13737"/>
            <a:stretch>
              <a:fillRect/>
            </a:stretch>
          </p:blipFill>
          <p:spPr bwMode="auto">
            <a:xfrm>
              <a:off x="3506612" y="3241222"/>
              <a:ext cx="5143176" cy="2633583"/>
            </a:xfrm>
            <a:prstGeom prst="rect">
              <a:avLst/>
            </a:prstGeom>
            <a:solidFill>
              <a:srgbClr val="F5F5F5"/>
            </a:solidFill>
            <a:ln w="3175" algn="ctr">
              <a:solidFill>
                <a:srgbClr val="B8A990"/>
              </a:solidFill>
              <a:miter lim="800000"/>
            </a:ln>
          </p:spPr>
        </p:pic>
        <p:sp>
          <p:nvSpPr>
            <p:cNvPr id="93" name="Rectangle 92"/>
            <p:cNvSpPr/>
            <p:nvPr/>
          </p:nvSpPr>
          <p:spPr>
            <a:xfrm>
              <a:off x="3714588" y="4557220"/>
              <a:ext cx="1224046" cy="679430"/>
            </a:xfrm>
            <a:prstGeom prst="rect">
              <a:avLst/>
            </a:prstGeom>
            <a:solidFill>
              <a:srgbClr val="F5F5F5"/>
            </a:solidFill>
            <a:ln w="3175" cap="flat" cmpd="sng" algn="ctr">
              <a:solidFill>
                <a:srgbClr val="B8A990"/>
              </a:solidFill>
              <a:prstDash val="solid"/>
            </a:ln>
            <a:effectLst/>
          </p:spPr>
          <p:txBody>
            <a:bodyPr anchor="ctr"/>
            <a:lstStyle/>
            <a:p>
              <a:pPr algn="ctr" defTabSz="1018824">
                <a:defRPr/>
              </a:pPr>
              <a:r>
                <a:rPr lang="en-US" altLang="en-US" sz="1600" b="1" kern="0">
                  <a:solidFill>
                    <a:srgbClr val="920056"/>
                  </a:solidFill>
                  <a:latin typeface="+mn-lt"/>
                  <a:cs typeface="Arial" panose="020B0604020202020204" pitchFamily="34" charset="0"/>
                </a:rPr>
                <a:t>Accept </a:t>
              </a:r>
              <a:r>
                <a:rPr lang="en-US" altLang="en-US" sz="1200" kern="0">
                  <a:latin typeface="+mn-lt"/>
                  <a:cs typeface="Arial" panose="020B0604020202020204" pitchFamily="34" charset="0"/>
                </a:rPr>
                <a:t>susceptibility to bias</a:t>
              </a:r>
            </a:p>
          </p:txBody>
        </p:sp>
        <p:sp>
          <p:nvSpPr>
            <p:cNvPr id="112" name="Rectangle 111"/>
            <p:cNvSpPr/>
            <p:nvPr/>
          </p:nvSpPr>
          <p:spPr>
            <a:xfrm>
              <a:off x="4382971" y="3325356"/>
              <a:ext cx="1687626" cy="677843"/>
            </a:xfrm>
            <a:prstGeom prst="rect">
              <a:avLst/>
            </a:prstGeom>
            <a:solidFill>
              <a:srgbClr val="F5F5F5"/>
            </a:solidFill>
            <a:ln w="3175" cap="flat" cmpd="sng" algn="ctr">
              <a:solidFill>
                <a:srgbClr val="B8A990"/>
              </a:solidFill>
              <a:prstDash val="solid"/>
            </a:ln>
            <a:effectLst/>
          </p:spPr>
          <p:txBody>
            <a:bodyPr anchor="ctr"/>
            <a:lstStyle/>
            <a:p>
              <a:pPr algn="ctr" defTabSz="1018824">
                <a:defRPr/>
              </a:pPr>
              <a:r>
                <a:rPr lang="en-US" altLang="en-US" sz="1600" b="1" kern="0">
                  <a:solidFill>
                    <a:srgbClr val="920056"/>
                  </a:solidFill>
                  <a:latin typeface="+mn-lt"/>
                  <a:cs typeface="Arial" panose="020B0604020202020204" pitchFamily="34" charset="0"/>
                </a:rPr>
                <a:t>Beware </a:t>
              </a:r>
              <a:r>
                <a:rPr lang="en-US" altLang="en-US" sz="1200" kern="0">
                  <a:latin typeface="+mn-lt"/>
                  <a:cs typeface="Arial" panose="020B0604020202020204" pitchFamily="34" charset="0"/>
                </a:rPr>
                <a:t>of moments of personal vulnerability</a:t>
              </a:r>
            </a:p>
          </p:txBody>
        </p:sp>
        <p:sp>
          <p:nvSpPr>
            <p:cNvPr id="113" name="Rectangle 112"/>
            <p:cNvSpPr/>
            <p:nvPr/>
          </p:nvSpPr>
          <p:spPr>
            <a:xfrm>
              <a:off x="6223008" y="3325356"/>
              <a:ext cx="1617773" cy="677843"/>
            </a:xfrm>
            <a:prstGeom prst="rect">
              <a:avLst/>
            </a:prstGeom>
            <a:solidFill>
              <a:srgbClr val="F5F5F5"/>
            </a:solidFill>
            <a:ln w="3175" cap="flat" cmpd="sng" algn="ctr">
              <a:solidFill>
                <a:srgbClr val="B8A990"/>
              </a:solidFill>
              <a:prstDash val="solid"/>
            </a:ln>
            <a:effectLst/>
          </p:spPr>
          <p:txBody>
            <a:bodyPr anchor="ctr"/>
            <a:lstStyle/>
            <a:p>
              <a:pPr algn="ctr" defTabSz="1018824">
                <a:defRPr/>
              </a:pPr>
              <a:r>
                <a:rPr lang="en-US" altLang="en-US" sz="1600" b="1" kern="0">
                  <a:solidFill>
                    <a:srgbClr val="920056"/>
                  </a:solidFill>
                  <a:latin typeface="+mn-lt"/>
                  <a:cs typeface="Arial" panose="020B0604020202020204" pitchFamily="34" charset="0"/>
                </a:rPr>
                <a:t>Dedicate </a:t>
              </a:r>
              <a:r>
                <a:rPr lang="en-US" altLang="en-US" sz="1200" kern="0">
                  <a:latin typeface="+mn-lt"/>
                  <a:cs typeface="Arial" panose="020B0604020202020204" pitchFamily="34" charset="0"/>
                </a:rPr>
                <a:t>time and effort to mitigating strategies</a:t>
              </a:r>
            </a:p>
          </p:txBody>
        </p:sp>
        <p:sp>
          <p:nvSpPr>
            <p:cNvPr id="115" name="Rectangle 114"/>
            <p:cNvSpPr/>
            <p:nvPr/>
          </p:nvSpPr>
          <p:spPr>
            <a:xfrm>
              <a:off x="5532399" y="4557220"/>
              <a:ext cx="1224045" cy="679430"/>
            </a:xfrm>
            <a:prstGeom prst="rect">
              <a:avLst/>
            </a:prstGeom>
            <a:solidFill>
              <a:srgbClr val="F5F5F5"/>
            </a:solidFill>
            <a:ln w="3175" cap="flat" cmpd="sng" algn="ctr">
              <a:solidFill>
                <a:srgbClr val="B8A990"/>
              </a:solidFill>
              <a:prstDash val="solid"/>
            </a:ln>
            <a:effectLst/>
          </p:spPr>
          <p:txBody>
            <a:bodyPr anchor="ctr"/>
            <a:lstStyle/>
            <a:p>
              <a:pPr algn="ctr" defTabSz="1018824">
                <a:defRPr/>
              </a:pPr>
              <a:r>
                <a:rPr lang="en-US" altLang="en-US" sz="1600" b="1" kern="0">
                  <a:solidFill>
                    <a:srgbClr val="920056"/>
                  </a:solidFill>
                  <a:latin typeface="+mn-lt"/>
                  <a:cs typeface="Arial" panose="020B0604020202020204" pitchFamily="34" charset="0"/>
                </a:rPr>
                <a:t>Care </a:t>
              </a:r>
              <a:r>
                <a:rPr lang="en-US" altLang="en-US" sz="1200" kern="0">
                  <a:latin typeface="+mn-lt"/>
                  <a:cs typeface="Arial" panose="020B0604020202020204" pitchFamily="34" charset="0"/>
                </a:rPr>
                <a:t>about the impact of bias</a:t>
              </a:r>
            </a:p>
          </p:txBody>
        </p:sp>
        <p:sp>
          <p:nvSpPr>
            <p:cNvPr id="116" name="Rectangle 115"/>
            <p:cNvSpPr/>
            <p:nvPr/>
          </p:nvSpPr>
          <p:spPr>
            <a:xfrm>
              <a:off x="7407363" y="4557220"/>
              <a:ext cx="1224046" cy="679430"/>
            </a:xfrm>
            <a:prstGeom prst="rect">
              <a:avLst/>
            </a:prstGeom>
            <a:solidFill>
              <a:srgbClr val="F5F5F5"/>
            </a:solidFill>
            <a:ln w="3175" cap="flat" cmpd="sng" algn="ctr">
              <a:solidFill>
                <a:srgbClr val="B8A990"/>
              </a:solidFill>
              <a:prstDash val="solid"/>
            </a:ln>
            <a:effectLst/>
          </p:spPr>
          <p:txBody>
            <a:bodyPr anchor="ctr"/>
            <a:lstStyle/>
            <a:p>
              <a:pPr algn="ctr" defTabSz="1018824">
                <a:defRPr/>
              </a:pPr>
              <a:r>
                <a:rPr lang="en-US" altLang="en-US" sz="1600" b="1" kern="0">
                  <a:solidFill>
                    <a:srgbClr val="920056"/>
                  </a:solidFill>
                  <a:latin typeface="+mn-lt"/>
                  <a:cs typeface="Arial" panose="020B0604020202020204" pitchFamily="34" charset="0"/>
                </a:rPr>
                <a:t>Expect </a:t>
              </a:r>
              <a:r>
                <a:rPr lang="en-US" altLang="en-US" sz="1200" kern="0">
                  <a:latin typeface="+mn-lt"/>
                  <a:cs typeface="Arial" panose="020B0604020202020204" pitchFamily="34" charset="0"/>
                </a:rPr>
                <a:t>challenge from others</a:t>
              </a:r>
            </a:p>
          </p:txBody>
        </p:sp>
        <p:sp>
          <p:nvSpPr>
            <p:cNvPr id="117" name="Rectangle 116"/>
            <p:cNvSpPr/>
            <p:nvPr/>
          </p:nvSpPr>
          <p:spPr>
            <a:xfrm>
              <a:off x="8318650" y="3266621"/>
              <a:ext cx="366738" cy="1290598"/>
            </a:xfrm>
            <a:prstGeom prst="rect">
              <a:avLst/>
            </a:prstGeom>
            <a:solidFill>
              <a:schemeClr val="bg1"/>
            </a:solidFill>
            <a:ln>
              <a:noFill/>
            </a:ln>
            <a:effectLst/>
          </p:spPr>
          <p:style>
            <a:lnRef idx="3">
              <a:schemeClr val="lt1"/>
            </a:lnRef>
            <a:fillRef idx="1">
              <a:schemeClr val="accent4"/>
            </a:fillRef>
            <a:effectRef idx="1">
              <a:schemeClr val="accent4"/>
            </a:effectRef>
            <a:fontRef idx="minor">
              <a:schemeClr val="lt1"/>
            </a:fontRef>
          </p:style>
          <p:txBody>
            <a:bodyPr anchor="ctr"/>
            <a:lstStyle/>
            <a:p>
              <a:pPr algn="ctr">
                <a:defRPr/>
              </a:pPr>
              <a:endParaRPr lang="en-US" sz="1200" b="1">
                <a:solidFill>
                  <a:srgbClr val="FFFFFF"/>
                </a:solidFill>
                <a:cs typeface="Arial" panose="020B0604020202020204" pitchFamily="34" charset="0"/>
              </a:endParaRPr>
            </a:p>
          </p:txBody>
        </p:sp>
      </p:grpSp>
      <p:sp>
        <p:nvSpPr>
          <p:cNvPr id="19" name="Footer Placeholder 18"/>
          <p:cNvSpPr>
            <a:spLocks noGrp="1"/>
          </p:cNvSpPr>
          <p:nvPr>
            <p:ph type="ftr" sz="quarter" idx="4294967295"/>
          </p:nvPr>
        </p:nvSpPr>
        <p:spPr/>
        <p:txBody>
          <a:bodyPr/>
          <a:lstStyle/>
          <a:p>
            <a:pPr>
              <a:defRPr/>
            </a:pPr>
            <a:endParaRPr lang="en-CA"/>
          </a:p>
        </p:txBody>
      </p:sp>
      <p:sp>
        <p:nvSpPr>
          <p:cNvPr id="20" name="Slide Number Placeholder 19"/>
          <p:cNvSpPr>
            <a:spLocks noGrp="1"/>
          </p:cNvSpPr>
          <p:nvPr>
            <p:ph type="sldNum" sz="quarter" idx="4294967295"/>
          </p:nvPr>
        </p:nvSpPr>
        <p:spPr/>
        <p:txBody>
          <a:bodyPr/>
          <a:lstStyle/>
          <a:p>
            <a:pPr>
              <a:defRPr/>
            </a:pPr>
            <a:fld id="{8369A8BC-71FF-4F71-87DB-F514334976A9}" type="slidenum">
              <a:rPr lang="en-CA" smtClean="0"/>
              <a:pPr>
                <a:defRPr/>
              </a:pPr>
              <a:t>16</a:t>
            </a:fld>
            <a:endParaRPr lang="en-CA"/>
          </a:p>
        </p:txBody>
      </p:sp>
      <p:grpSp>
        <p:nvGrpSpPr>
          <p:cNvPr id="116743" name="Group 1"/>
          <p:cNvGrpSpPr/>
          <p:nvPr/>
        </p:nvGrpSpPr>
        <p:grpSpPr>
          <a:xfrm>
            <a:off x="1524000" y="1676400"/>
            <a:ext cx="9196388" cy="1463675"/>
            <a:chOff x="1524000" y="1676400"/>
            <a:chExt cx="9195690" cy="1463040"/>
          </a:xfrm>
        </p:grpSpPr>
        <p:sp>
          <p:nvSpPr>
            <p:cNvPr id="70" name="Freeform 26"/>
            <p:cNvSpPr>
              <a:spLocks noEditPoints="1"/>
            </p:cNvSpPr>
            <p:nvPr/>
          </p:nvSpPr>
          <p:spPr bwMode="auto">
            <a:xfrm>
              <a:off x="1524000" y="1676400"/>
              <a:ext cx="3709706" cy="1463040"/>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p:spPr>
          <p:txBody>
            <a:bodyPr/>
            <a:lstStyle/>
            <a:p>
              <a:pPr>
                <a:defRPr/>
              </a:pPr>
              <a:endParaRPr lang="en-US" sz="1200">
                <a:solidFill>
                  <a:srgbClr val="002776"/>
                </a:solidFill>
                <a:latin typeface="+mn-lt"/>
              </a:endParaRPr>
            </a:p>
          </p:txBody>
        </p:sp>
        <p:sp>
          <p:nvSpPr>
            <p:cNvPr id="43" name="object 4"/>
            <p:cNvSpPr txBox="1"/>
            <p:nvPr/>
          </p:nvSpPr>
          <p:spPr>
            <a:xfrm>
              <a:off x="1752583" y="1925530"/>
              <a:ext cx="3419215" cy="923524"/>
            </a:xfrm>
            <a:prstGeom prst="rect">
              <a:avLst/>
            </a:prstGeom>
            <a:noFill/>
          </p:spPr>
          <p:txBody>
            <a:bodyPr tIns="91440" bIns="91440">
              <a:spAutoFit/>
            </a:bodyPr>
            <a:lstStyle/>
            <a:p>
              <a:pPr algn="ctr">
                <a:defRPr/>
              </a:pPr>
              <a:r>
                <a:rPr lang="en-US" sz="1600">
                  <a:solidFill>
                    <a:srgbClr val="FFFFFF"/>
                  </a:solidFill>
                  <a:latin typeface="+mn-lt"/>
                </a:rPr>
                <a:t>A </a:t>
              </a:r>
              <a:r>
                <a:rPr lang="en-US" sz="1600" b="1">
                  <a:solidFill>
                    <a:srgbClr val="920056"/>
                  </a:solidFill>
                  <a:latin typeface="+mn-lt"/>
                </a:rPr>
                <a:t>bias</a:t>
              </a:r>
              <a:r>
                <a:rPr lang="en-US" sz="1600">
                  <a:solidFill>
                    <a:srgbClr val="920056"/>
                  </a:solidFill>
                  <a:latin typeface="+mn-lt"/>
                </a:rPr>
                <a:t> </a:t>
              </a:r>
              <a:r>
                <a:rPr lang="en-US" sz="1600" b="1">
                  <a:solidFill>
                    <a:srgbClr val="920056"/>
                  </a:solidFill>
                  <a:latin typeface="+mn-lt"/>
                </a:rPr>
                <a:t>is a mental shortcut</a:t>
              </a:r>
              <a:r>
                <a:rPr lang="en-US" sz="1600">
                  <a:solidFill>
                    <a:srgbClr val="920056"/>
                  </a:solidFill>
                  <a:latin typeface="+mn-lt"/>
                </a:rPr>
                <a:t> </a:t>
              </a:r>
              <a:r>
                <a:rPr lang="en-US" sz="1600">
                  <a:solidFill>
                    <a:srgbClr val="FFFFFF"/>
                  </a:solidFill>
                  <a:latin typeface="+mn-lt"/>
                </a:rPr>
                <a:t>that influences decisions and behaviours</a:t>
              </a:r>
            </a:p>
          </p:txBody>
        </p:sp>
        <p:sp>
          <p:nvSpPr>
            <p:cNvPr id="72" name="Freeform 26"/>
            <p:cNvSpPr>
              <a:spLocks noEditPoints="1"/>
            </p:cNvSpPr>
            <p:nvPr/>
          </p:nvSpPr>
          <p:spPr bwMode="auto">
            <a:xfrm>
              <a:off x="7009984" y="1676400"/>
              <a:ext cx="3709706" cy="1463040"/>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p:spPr>
          <p:txBody>
            <a:bodyPr/>
            <a:lstStyle/>
            <a:p>
              <a:pPr>
                <a:defRPr/>
              </a:pPr>
              <a:endParaRPr lang="en-US" sz="1200">
                <a:solidFill>
                  <a:srgbClr val="002776"/>
                </a:solidFill>
                <a:latin typeface="+mn-lt"/>
              </a:endParaRPr>
            </a:p>
          </p:txBody>
        </p:sp>
        <p:sp>
          <p:nvSpPr>
            <p:cNvPr id="73" name="object 4"/>
            <p:cNvSpPr txBox="1"/>
            <p:nvPr/>
          </p:nvSpPr>
          <p:spPr>
            <a:xfrm>
              <a:off x="7148086" y="1801759"/>
              <a:ext cx="3419215" cy="1169479"/>
            </a:xfrm>
            <a:prstGeom prst="rect">
              <a:avLst/>
            </a:prstGeom>
            <a:noFill/>
          </p:spPr>
          <p:txBody>
            <a:bodyPr tIns="91440" bIns="91440">
              <a:spAutoFit/>
            </a:bodyPr>
            <a:lstStyle/>
            <a:p>
              <a:pPr algn="ctr">
                <a:defRPr/>
              </a:pPr>
              <a:r>
                <a:rPr lang="en-US" sz="1600">
                  <a:solidFill>
                    <a:srgbClr val="FFFFFF"/>
                  </a:solidFill>
                  <a:latin typeface="+mn-lt"/>
                </a:rPr>
                <a:t>Over time, our mental shortcuts become routine and we can mistake them for robust thinking – leading us to have </a:t>
              </a:r>
              <a:r>
                <a:rPr lang="en-US" sz="1600" b="1">
                  <a:solidFill>
                    <a:srgbClr val="920056"/>
                  </a:solidFill>
                  <a:latin typeface="+mn-lt"/>
                </a:rPr>
                <a:t>blind spots </a:t>
              </a:r>
              <a:endParaRPr lang="en-US" sz="1600">
                <a:solidFill>
                  <a:srgbClr val="920056"/>
                </a:solidFill>
                <a:latin typeface="+mn-lt"/>
              </a:endParaRPr>
            </a:p>
          </p:txBody>
        </p:sp>
        <p:sp>
          <p:nvSpPr>
            <p:cNvPr id="64" name="Freeform 7"/>
            <p:cNvSpPr>
              <a:spLocks noEditPoints="1"/>
            </p:cNvSpPr>
            <p:nvPr/>
          </p:nvSpPr>
          <p:spPr bwMode="auto">
            <a:xfrm rot="764600">
              <a:off x="5778177" y="2818904"/>
              <a:ext cx="87306" cy="99970"/>
            </a:xfrm>
            <a:custGeom>
              <a:avLst/>
              <a:gdLst>
                <a:gd name="T0" fmla="*/ 27 w 28"/>
                <a:gd name="T1" fmla="*/ 29 h 33"/>
                <a:gd name="T2" fmla="*/ 20 w 28"/>
                <a:gd name="T3" fmla="*/ 31 h 33"/>
                <a:gd name="T4" fmla="*/ 17 w 28"/>
                <a:gd name="T5" fmla="*/ 33 h 33"/>
                <a:gd name="T6" fmla="*/ 19 w 28"/>
                <a:gd name="T7" fmla="*/ 23 h 33"/>
                <a:gd name="T8" fmla="*/ 19 w 28"/>
                <a:gd name="T9" fmla="*/ 18 h 33"/>
                <a:gd name="T10" fmla="*/ 19 w 28"/>
                <a:gd name="T11" fmla="*/ 7 h 33"/>
                <a:gd name="T12" fmla="*/ 22 w 28"/>
                <a:gd name="T13" fmla="*/ 4 h 33"/>
                <a:gd name="T14" fmla="*/ 17 w 28"/>
                <a:gd name="T15" fmla="*/ 3 h 33"/>
                <a:gd name="T16" fmla="*/ 17 w 28"/>
                <a:gd name="T17" fmla="*/ 9 h 33"/>
                <a:gd name="T18" fmla="*/ 16 w 28"/>
                <a:gd name="T19" fmla="*/ 20 h 33"/>
                <a:gd name="T20" fmla="*/ 12 w 28"/>
                <a:gd name="T21" fmla="*/ 19 h 33"/>
                <a:gd name="T22" fmla="*/ 10 w 28"/>
                <a:gd name="T23" fmla="*/ 17 h 33"/>
                <a:gd name="T24" fmla="*/ 13 w 28"/>
                <a:gd name="T25" fmla="*/ 25 h 33"/>
                <a:gd name="T26" fmla="*/ 15 w 28"/>
                <a:gd name="T27" fmla="*/ 21 h 33"/>
                <a:gd name="T28" fmla="*/ 15 w 28"/>
                <a:gd name="T29" fmla="*/ 26 h 33"/>
                <a:gd name="T30" fmla="*/ 12 w 28"/>
                <a:gd name="T31" fmla="*/ 31 h 33"/>
                <a:gd name="T32" fmla="*/ 12 w 28"/>
                <a:gd name="T33" fmla="*/ 30 h 33"/>
                <a:gd name="T34" fmla="*/ 3 w 28"/>
                <a:gd name="T35" fmla="*/ 15 h 33"/>
                <a:gd name="T36" fmla="*/ 1 w 28"/>
                <a:gd name="T37" fmla="*/ 9 h 33"/>
                <a:gd name="T38" fmla="*/ 7 w 28"/>
                <a:gd name="T39" fmla="*/ 9 h 33"/>
                <a:gd name="T40" fmla="*/ 8 w 28"/>
                <a:gd name="T41" fmla="*/ 11 h 33"/>
                <a:gd name="T42" fmla="*/ 5 w 28"/>
                <a:gd name="T43" fmla="*/ 15 h 33"/>
                <a:gd name="T44" fmla="*/ 8 w 28"/>
                <a:gd name="T45" fmla="*/ 15 h 33"/>
                <a:gd name="T46" fmla="*/ 15 w 28"/>
                <a:gd name="T47" fmla="*/ 12 h 33"/>
                <a:gd name="T48" fmla="*/ 9 w 28"/>
                <a:gd name="T49" fmla="*/ 10 h 33"/>
                <a:gd name="T50" fmla="*/ 13 w 28"/>
                <a:gd name="T51" fmla="*/ 8 h 33"/>
                <a:gd name="T52" fmla="*/ 15 w 28"/>
                <a:gd name="T53" fmla="*/ 2 h 33"/>
                <a:gd name="T54" fmla="*/ 22 w 28"/>
                <a:gd name="T55" fmla="*/ 1 h 33"/>
                <a:gd name="T56" fmla="*/ 22 w 28"/>
                <a:gd name="T57" fmla="*/ 7 h 33"/>
                <a:gd name="T58" fmla="*/ 21 w 28"/>
                <a:gd name="T59" fmla="*/ 17 h 33"/>
                <a:gd name="T60" fmla="*/ 26 w 28"/>
                <a:gd name="T61" fmla="*/ 24 h 33"/>
                <a:gd name="T62" fmla="*/ 21 w 28"/>
                <a:gd name="T63" fmla="*/ 25 h 33"/>
                <a:gd name="T64" fmla="*/ 23 w 28"/>
                <a:gd name="T65" fmla="*/ 30 h 33"/>
                <a:gd name="T66" fmla="*/ 26 w 28"/>
                <a:gd name="T67" fmla="*/ 26 h 33"/>
                <a:gd name="T68" fmla="*/ 24 w 28"/>
                <a:gd name="T69" fmla="*/ 28 h 33"/>
                <a:gd name="T70" fmla="*/ 21 w 28"/>
                <a:gd name="T71" fmla="*/ 25 h 33"/>
                <a:gd name="T72" fmla="*/ 21 w 28"/>
                <a:gd name="T73" fmla="*/ 22 h 33"/>
                <a:gd name="T74" fmla="*/ 24 w 28"/>
                <a:gd name="T75" fmla="*/ 23 h 33"/>
                <a:gd name="T76" fmla="*/ 22 w 28"/>
                <a:gd name="T77" fmla="*/ 20 h 33"/>
                <a:gd name="T78" fmla="*/ 13 w 28"/>
                <a:gd name="T79" fmla="*/ 28 h 33"/>
                <a:gd name="T80" fmla="*/ 16 w 28"/>
                <a:gd name="T81" fmla="*/ 9 h 33"/>
                <a:gd name="T82" fmla="*/ 15 w 28"/>
                <a:gd name="T83" fmla="*/ 10 h 33"/>
                <a:gd name="T84" fmla="*/ 4 w 28"/>
                <a:gd name="T85" fmla="*/ 13 h 33"/>
                <a:gd name="T86" fmla="*/ 5 w 28"/>
                <a:gd name="T87" fmla="*/ 11 h 33"/>
                <a:gd name="T88" fmla="*/ 3 w 28"/>
                <a:gd name="T8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3">
                  <a:moveTo>
                    <a:pt x="27" y="29"/>
                  </a:moveTo>
                  <a:cubicBezTo>
                    <a:pt x="27" y="29"/>
                    <a:pt x="27" y="29"/>
                    <a:pt x="27" y="29"/>
                  </a:cubicBezTo>
                  <a:cubicBezTo>
                    <a:pt x="26" y="30"/>
                    <a:pt x="26" y="31"/>
                    <a:pt x="25" y="31"/>
                  </a:cubicBezTo>
                  <a:cubicBezTo>
                    <a:pt x="23" y="33"/>
                    <a:pt x="21" y="32"/>
                    <a:pt x="20" y="31"/>
                  </a:cubicBezTo>
                  <a:cubicBezTo>
                    <a:pt x="20" y="30"/>
                    <a:pt x="19" y="30"/>
                    <a:pt x="19" y="30"/>
                  </a:cubicBezTo>
                  <a:cubicBezTo>
                    <a:pt x="20" y="33"/>
                    <a:pt x="19" y="33"/>
                    <a:pt x="17" y="33"/>
                  </a:cubicBezTo>
                  <a:cubicBezTo>
                    <a:pt x="17" y="31"/>
                    <a:pt x="18" y="30"/>
                    <a:pt x="18" y="28"/>
                  </a:cubicBezTo>
                  <a:cubicBezTo>
                    <a:pt x="18" y="27"/>
                    <a:pt x="18" y="25"/>
                    <a:pt x="19" y="23"/>
                  </a:cubicBezTo>
                  <a:cubicBezTo>
                    <a:pt x="19" y="22"/>
                    <a:pt x="19" y="20"/>
                    <a:pt x="19" y="19"/>
                  </a:cubicBezTo>
                  <a:cubicBezTo>
                    <a:pt x="20" y="19"/>
                    <a:pt x="19" y="18"/>
                    <a:pt x="19" y="18"/>
                  </a:cubicBezTo>
                  <a:cubicBezTo>
                    <a:pt x="20" y="16"/>
                    <a:pt x="20" y="13"/>
                    <a:pt x="20" y="10"/>
                  </a:cubicBezTo>
                  <a:cubicBezTo>
                    <a:pt x="20" y="9"/>
                    <a:pt x="20" y="8"/>
                    <a:pt x="19" y="7"/>
                  </a:cubicBezTo>
                  <a:cubicBezTo>
                    <a:pt x="19" y="7"/>
                    <a:pt x="19" y="6"/>
                    <a:pt x="19" y="5"/>
                  </a:cubicBezTo>
                  <a:cubicBezTo>
                    <a:pt x="20" y="5"/>
                    <a:pt x="21" y="4"/>
                    <a:pt x="22" y="4"/>
                  </a:cubicBezTo>
                  <a:cubicBezTo>
                    <a:pt x="22" y="3"/>
                    <a:pt x="22" y="2"/>
                    <a:pt x="20" y="2"/>
                  </a:cubicBezTo>
                  <a:cubicBezTo>
                    <a:pt x="19" y="2"/>
                    <a:pt x="18" y="3"/>
                    <a:pt x="17" y="3"/>
                  </a:cubicBezTo>
                  <a:cubicBezTo>
                    <a:pt x="17" y="3"/>
                    <a:pt x="17" y="4"/>
                    <a:pt x="17" y="4"/>
                  </a:cubicBezTo>
                  <a:cubicBezTo>
                    <a:pt x="17" y="6"/>
                    <a:pt x="17" y="8"/>
                    <a:pt x="17" y="9"/>
                  </a:cubicBezTo>
                  <a:cubicBezTo>
                    <a:pt x="17" y="11"/>
                    <a:pt x="17" y="13"/>
                    <a:pt x="17" y="16"/>
                  </a:cubicBezTo>
                  <a:cubicBezTo>
                    <a:pt x="17" y="17"/>
                    <a:pt x="17" y="19"/>
                    <a:pt x="16" y="20"/>
                  </a:cubicBezTo>
                  <a:cubicBezTo>
                    <a:pt x="15" y="21"/>
                    <a:pt x="15" y="21"/>
                    <a:pt x="14" y="20"/>
                  </a:cubicBezTo>
                  <a:cubicBezTo>
                    <a:pt x="14" y="20"/>
                    <a:pt x="13" y="20"/>
                    <a:pt x="12" y="19"/>
                  </a:cubicBezTo>
                  <a:cubicBezTo>
                    <a:pt x="12" y="19"/>
                    <a:pt x="11" y="19"/>
                    <a:pt x="11" y="19"/>
                  </a:cubicBezTo>
                  <a:cubicBezTo>
                    <a:pt x="10" y="18"/>
                    <a:pt x="10" y="18"/>
                    <a:pt x="10" y="17"/>
                  </a:cubicBezTo>
                  <a:cubicBezTo>
                    <a:pt x="10" y="18"/>
                    <a:pt x="9" y="19"/>
                    <a:pt x="9" y="19"/>
                  </a:cubicBezTo>
                  <a:cubicBezTo>
                    <a:pt x="10" y="21"/>
                    <a:pt x="11" y="23"/>
                    <a:pt x="13" y="25"/>
                  </a:cubicBezTo>
                  <a:cubicBezTo>
                    <a:pt x="13" y="24"/>
                    <a:pt x="13" y="23"/>
                    <a:pt x="13" y="23"/>
                  </a:cubicBezTo>
                  <a:cubicBezTo>
                    <a:pt x="13" y="22"/>
                    <a:pt x="14" y="21"/>
                    <a:pt x="15" y="21"/>
                  </a:cubicBezTo>
                  <a:cubicBezTo>
                    <a:pt x="15" y="21"/>
                    <a:pt x="15" y="22"/>
                    <a:pt x="15" y="23"/>
                  </a:cubicBezTo>
                  <a:cubicBezTo>
                    <a:pt x="15" y="24"/>
                    <a:pt x="15" y="25"/>
                    <a:pt x="15" y="26"/>
                  </a:cubicBezTo>
                  <a:cubicBezTo>
                    <a:pt x="15" y="28"/>
                    <a:pt x="15" y="28"/>
                    <a:pt x="14" y="29"/>
                  </a:cubicBezTo>
                  <a:cubicBezTo>
                    <a:pt x="14" y="30"/>
                    <a:pt x="14" y="31"/>
                    <a:pt x="12" y="31"/>
                  </a:cubicBezTo>
                  <a:cubicBezTo>
                    <a:pt x="12" y="31"/>
                    <a:pt x="12" y="31"/>
                    <a:pt x="12" y="31"/>
                  </a:cubicBezTo>
                  <a:cubicBezTo>
                    <a:pt x="12" y="31"/>
                    <a:pt x="12" y="30"/>
                    <a:pt x="12" y="30"/>
                  </a:cubicBezTo>
                  <a:cubicBezTo>
                    <a:pt x="10" y="28"/>
                    <a:pt x="9" y="25"/>
                    <a:pt x="7" y="23"/>
                  </a:cubicBezTo>
                  <a:cubicBezTo>
                    <a:pt x="6" y="20"/>
                    <a:pt x="4" y="18"/>
                    <a:pt x="3" y="15"/>
                  </a:cubicBezTo>
                  <a:cubicBezTo>
                    <a:pt x="2" y="14"/>
                    <a:pt x="1" y="12"/>
                    <a:pt x="0" y="11"/>
                  </a:cubicBezTo>
                  <a:cubicBezTo>
                    <a:pt x="0" y="11"/>
                    <a:pt x="0" y="10"/>
                    <a:pt x="1" y="9"/>
                  </a:cubicBezTo>
                  <a:cubicBezTo>
                    <a:pt x="1" y="9"/>
                    <a:pt x="2" y="9"/>
                    <a:pt x="2" y="9"/>
                  </a:cubicBezTo>
                  <a:cubicBezTo>
                    <a:pt x="4" y="9"/>
                    <a:pt x="5" y="10"/>
                    <a:pt x="7" y="9"/>
                  </a:cubicBezTo>
                  <a:cubicBezTo>
                    <a:pt x="7" y="9"/>
                    <a:pt x="8" y="9"/>
                    <a:pt x="8" y="10"/>
                  </a:cubicBezTo>
                  <a:cubicBezTo>
                    <a:pt x="9" y="10"/>
                    <a:pt x="8" y="11"/>
                    <a:pt x="8" y="11"/>
                  </a:cubicBezTo>
                  <a:cubicBezTo>
                    <a:pt x="7" y="12"/>
                    <a:pt x="7" y="12"/>
                    <a:pt x="6" y="13"/>
                  </a:cubicBezTo>
                  <a:cubicBezTo>
                    <a:pt x="5" y="13"/>
                    <a:pt x="5" y="14"/>
                    <a:pt x="5" y="15"/>
                  </a:cubicBezTo>
                  <a:cubicBezTo>
                    <a:pt x="5" y="15"/>
                    <a:pt x="6" y="16"/>
                    <a:pt x="7" y="16"/>
                  </a:cubicBezTo>
                  <a:cubicBezTo>
                    <a:pt x="7" y="16"/>
                    <a:pt x="8" y="16"/>
                    <a:pt x="8" y="15"/>
                  </a:cubicBezTo>
                  <a:cubicBezTo>
                    <a:pt x="10" y="15"/>
                    <a:pt x="10" y="15"/>
                    <a:pt x="11" y="17"/>
                  </a:cubicBezTo>
                  <a:cubicBezTo>
                    <a:pt x="15" y="17"/>
                    <a:pt x="15" y="15"/>
                    <a:pt x="15" y="12"/>
                  </a:cubicBezTo>
                  <a:cubicBezTo>
                    <a:pt x="13" y="12"/>
                    <a:pt x="12" y="12"/>
                    <a:pt x="10" y="11"/>
                  </a:cubicBezTo>
                  <a:cubicBezTo>
                    <a:pt x="9" y="11"/>
                    <a:pt x="9" y="11"/>
                    <a:pt x="9" y="10"/>
                  </a:cubicBezTo>
                  <a:cubicBezTo>
                    <a:pt x="9" y="10"/>
                    <a:pt x="9" y="9"/>
                    <a:pt x="10" y="9"/>
                  </a:cubicBezTo>
                  <a:cubicBezTo>
                    <a:pt x="11" y="9"/>
                    <a:pt x="12" y="8"/>
                    <a:pt x="13" y="8"/>
                  </a:cubicBezTo>
                  <a:cubicBezTo>
                    <a:pt x="14" y="7"/>
                    <a:pt x="15" y="6"/>
                    <a:pt x="16" y="6"/>
                  </a:cubicBezTo>
                  <a:cubicBezTo>
                    <a:pt x="15" y="5"/>
                    <a:pt x="15" y="3"/>
                    <a:pt x="15" y="2"/>
                  </a:cubicBezTo>
                  <a:cubicBezTo>
                    <a:pt x="15" y="2"/>
                    <a:pt x="16" y="1"/>
                    <a:pt x="16" y="1"/>
                  </a:cubicBezTo>
                  <a:cubicBezTo>
                    <a:pt x="18" y="0"/>
                    <a:pt x="20" y="0"/>
                    <a:pt x="22" y="1"/>
                  </a:cubicBezTo>
                  <a:cubicBezTo>
                    <a:pt x="23" y="1"/>
                    <a:pt x="23" y="1"/>
                    <a:pt x="24" y="2"/>
                  </a:cubicBezTo>
                  <a:cubicBezTo>
                    <a:pt x="24" y="4"/>
                    <a:pt x="23" y="5"/>
                    <a:pt x="22" y="7"/>
                  </a:cubicBezTo>
                  <a:cubicBezTo>
                    <a:pt x="22" y="7"/>
                    <a:pt x="21" y="8"/>
                    <a:pt x="21" y="9"/>
                  </a:cubicBezTo>
                  <a:cubicBezTo>
                    <a:pt x="21" y="12"/>
                    <a:pt x="21" y="15"/>
                    <a:pt x="21" y="17"/>
                  </a:cubicBezTo>
                  <a:cubicBezTo>
                    <a:pt x="23" y="17"/>
                    <a:pt x="25" y="17"/>
                    <a:pt x="26" y="18"/>
                  </a:cubicBezTo>
                  <a:cubicBezTo>
                    <a:pt x="27" y="19"/>
                    <a:pt x="28" y="21"/>
                    <a:pt x="26" y="24"/>
                  </a:cubicBezTo>
                  <a:cubicBezTo>
                    <a:pt x="28" y="26"/>
                    <a:pt x="27" y="28"/>
                    <a:pt x="27" y="29"/>
                  </a:cubicBezTo>
                  <a:close/>
                  <a:moveTo>
                    <a:pt x="21" y="25"/>
                  </a:moveTo>
                  <a:cubicBezTo>
                    <a:pt x="21" y="26"/>
                    <a:pt x="21" y="27"/>
                    <a:pt x="21" y="27"/>
                  </a:cubicBezTo>
                  <a:cubicBezTo>
                    <a:pt x="20" y="29"/>
                    <a:pt x="22" y="30"/>
                    <a:pt x="23" y="30"/>
                  </a:cubicBezTo>
                  <a:cubicBezTo>
                    <a:pt x="25" y="30"/>
                    <a:pt x="26" y="28"/>
                    <a:pt x="26" y="26"/>
                  </a:cubicBezTo>
                  <a:cubicBezTo>
                    <a:pt x="26" y="26"/>
                    <a:pt x="26" y="26"/>
                    <a:pt x="26" y="26"/>
                  </a:cubicBezTo>
                  <a:cubicBezTo>
                    <a:pt x="25" y="26"/>
                    <a:pt x="25" y="26"/>
                    <a:pt x="25" y="26"/>
                  </a:cubicBezTo>
                  <a:cubicBezTo>
                    <a:pt x="25" y="27"/>
                    <a:pt x="24" y="28"/>
                    <a:pt x="24" y="28"/>
                  </a:cubicBezTo>
                  <a:cubicBezTo>
                    <a:pt x="23" y="28"/>
                    <a:pt x="22" y="27"/>
                    <a:pt x="22" y="26"/>
                  </a:cubicBezTo>
                  <a:cubicBezTo>
                    <a:pt x="22" y="26"/>
                    <a:pt x="22" y="26"/>
                    <a:pt x="21" y="25"/>
                  </a:cubicBezTo>
                  <a:close/>
                  <a:moveTo>
                    <a:pt x="22" y="20"/>
                  </a:moveTo>
                  <a:cubicBezTo>
                    <a:pt x="21" y="21"/>
                    <a:pt x="21" y="21"/>
                    <a:pt x="21" y="22"/>
                  </a:cubicBezTo>
                  <a:cubicBezTo>
                    <a:pt x="21" y="23"/>
                    <a:pt x="21" y="24"/>
                    <a:pt x="23" y="24"/>
                  </a:cubicBezTo>
                  <a:cubicBezTo>
                    <a:pt x="23" y="24"/>
                    <a:pt x="24" y="23"/>
                    <a:pt x="24" y="23"/>
                  </a:cubicBezTo>
                  <a:cubicBezTo>
                    <a:pt x="25" y="23"/>
                    <a:pt x="25" y="23"/>
                    <a:pt x="25" y="22"/>
                  </a:cubicBezTo>
                  <a:cubicBezTo>
                    <a:pt x="24" y="23"/>
                    <a:pt x="22" y="22"/>
                    <a:pt x="22" y="20"/>
                  </a:cubicBezTo>
                  <a:close/>
                  <a:moveTo>
                    <a:pt x="9" y="22"/>
                  </a:moveTo>
                  <a:cubicBezTo>
                    <a:pt x="10" y="25"/>
                    <a:pt x="11" y="27"/>
                    <a:pt x="13" y="28"/>
                  </a:cubicBezTo>
                  <a:cubicBezTo>
                    <a:pt x="11" y="26"/>
                    <a:pt x="10" y="24"/>
                    <a:pt x="9" y="22"/>
                  </a:cubicBezTo>
                  <a:close/>
                  <a:moveTo>
                    <a:pt x="16" y="9"/>
                  </a:moveTo>
                  <a:cubicBezTo>
                    <a:pt x="15" y="9"/>
                    <a:pt x="14" y="9"/>
                    <a:pt x="14" y="9"/>
                  </a:cubicBezTo>
                  <a:cubicBezTo>
                    <a:pt x="14" y="10"/>
                    <a:pt x="15" y="10"/>
                    <a:pt x="15" y="10"/>
                  </a:cubicBezTo>
                  <a:cubicBezTo>
                    <a:pt x="15" y="10"/>
                    <a:pt x="16" y="9"/>
                    <a:pt x="16" y="9"/>
                  </a:cubicBezTo>
                  <a:close/>
                  <a:moveTo>
                    <a:pt x="4" y="13"/>
                  </a:moveTo>
                  <a:cubicBezTo>
                    <a:pt x="4" y="12"/>
                    <a:pt x="5" y="12"/>
                    <a:pt x="5" y="12"/>
                  </a:cubicBezTo>
                  <a:cubicBezTo>
                    <a:pt x="5" y="11"/>
                    <a:pt x="5" y="11"/>
                    <a:pt x="5" y="11"/>
                  </a:cubicBezTo>
                  <a:cubicBezTo>
                    <a:pt x="4" y="11"/>
                    <a:pt x="4" y="11"/>
                    <a:pt x="3" y="11"/>
                  </a:cubicBezTo>
                  <a:cubicBezTo>
                    <a:pt x="3" y="12"/>
                    <a:pt x="3" y="12"/>
                    <a:pt x="3" y="12"/>
                  </a:cubicBezTo>
                  <a:cubicBezTo>
                    <a:pt x="3" y="12"/>
                    <a:pt x="4" y="12"/>
                    <a:pt x="4"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a:solidFill>
                  <a:srgbClr val="000000"/>
                </a:solidFill>
                <a:latin typeface="+mn-lt"/>
              </a:endParaRPr>
            </a:p>
          </p:txBody>
        </p:sp>
        <p:sp>
          <p:nvSpPr>
            <p:cNvPr id="65" name="Freeform 8"/>
            <p:cNvSpPr>
              <a:spLocks noEditPoints="1"/>
            </p:cNvSpPr>
            <p:nvPr/>
          </p:nvSpPr>
          <p:spPr bwMode="auto">
            <a:xfrm rot="764600">
              <a:off x="5746429" y="2877617"/>
              <a:ext cx="47621" cy="79341"/>
            </a:xfrm>
            <a:custGeom>
              <a:avLst/>
              <a:gdLst>
                <a:gd name="T0" fmla="*/ 4 w 15"/>
                <a:gd name="T1" fmla="*/ 4 h 26"/>
                <a:gd name="T2" fmla="*/ 6 w 15"/>
                <a:gd name="T3" fmla="*/ 5 h 26"/>
                <a:gd name="T4" fmla="*/ 6 w 15"/>
                <a:gd name="T5" fmla="*/ 6 h 26"/>
                <a:gd name="T6" fmla="*/ 5 w 15"/>
                <a:gd name="T7" fmla="*/ 6 h 26"/>
                <a:gd name="T8" fmla="*/ 1 w 15"/>
                <a:gd name="T9" fmla="*/ 4 h 26"/>
                <a:gd name="T10" fmla="*/ 0 w 15"/>
                <a:gd name="T11" fmla="*/ 3 h 26"/>
                <a:gd name="T12" fmla="*/ 2 w 15"/>
                <a:gd name="T13" fmla="*/ 2 h 26"/>
                <a:gd name="T14" fmla="*/ 6 w 15"/>
                <a:gd name="T15" fmla="*/ 2 h 26"/>
                <a:gd name="T16" fmla="*/ 6 w 15"/>
                <a:gd name="T17" fmla="*/ 1 h 26"/>
                <a:gd name="T18" fmla="*/ 7 w 15"/>
                <a:gd name="T19" fmla="*/ 0 h 26"/>
                <a:gd name="T20" fmla="*/ 11 w 15"/>
                <a:gd name="T21" fmla="*/ 1 h 26"/>
                <a:gd name="T22" fmla="*/ 12 w 15"/>
                <a:gd name="T23" fmla="*/ 5 h 26"/>
                <a:gd name="T24" fmla="*/ 12 w 15"/>
                <a:gd name="T25" fmla="*/ 5 h 26"/>
                <a:gd name="T26" fmla="*/ 10 w 15"/>
                <a:gd name="T27" fmla="*/ 12 h 26"/>
                <a:gd name="T28" fmla="*/ 9 w 15"/>
                <a:gd name="T29" fmla="*/ 13 h 26"/>
                <a:gd name="T30" fmla="*/ 11 w 15"/>
                <a:gd name="T31" fmla="*/ 14 h 26"/>
                <a:gd name="T32" fmla="*/ 12 w 15"/>
                <a:gd name="T33" fmla="*/ 14 h 26"/>
                <a:gd name="T34" fmla="*/ 14 w 15"/>
                <a:gd name="T35" fmla="*/ 16 h 26"/>
                <a:gd name="T36" fmla="*/ 14 w 15"/>
                <a:gd name="T37" fmla="*/ 18 h 26"/>
                <a:gd name="T38" fmla="*/ 14 w 15"/>
                <a:gd name="T39" fmla="*/ 19 h 26"/>
                <a:gd name="T40" fmla="*/ 14 w 15"/>
                <a:gd name="T41" fmla="*/ 24 h 26"/>
                <a:gd name="T42" fmla="*/ 9 w 15"/>
                <a:gd name="T43" fmla="*/ 25 h 26"/>
                <a:gd name="T44" fmla="*/ 6 w 15"/>
                <a:gd name="T45" fmla="*/ 21 h 26"/>
                <a:gd name="T46" fmla="*/ 7 w 15"/>
                <a:gd name="T47" fmla="*/ 17 h 26"/>
                <a:gd name="T48" fmla="*/ 7 w 15"/>
                <a:gd name="T49" fmla="*/ 15 h 26"/>
                <a:gd name="T50" fmla="*/ 9 w 15"/>
                <a:gd name="T51" fmla="*/ 7 h 26"/>
                <a:gd name="T52" fmla="*/ 9 w 15"/>
                <a:gd name="T53" fmla="*/ 5 h 26"/>
                <a:gd name="T54" fmla="*/ 9 w 15"/>
                <a:gd name="T55" fmla="*/ 4 h 26"/>
                <a:gd name="T56" fmla="*/ 10 w 15"/>
                <a:gd name="T57" fmla="*/ 4 h 26"/>
                <a:gd name="T58" fmla="*/ 11 w 15"/>
                <a:gd name="T59" fmla="*/ 4 h 26"/>
                <a:gd name="T60" fmla="*/ 8 w 15"/>
                <a:gd name="T61" fmla="*/ 2 h 26"/>
                <a:gd name="T62" fmla="*/ 8 w 15"/>
                <a:gd name="T63" fmla="*/ 3 h 26"/>
                <a:gd name="T64" fmla="*/ 6 w 15"/>
                <a:gd name="T65" fmla="*/ 4 h 26"/>
                <a:gd name="T66" fmla="*/ 5 w 15"/>
                <a:gd name="T67" fmla="*/ 4 h 26"/>
                <a:gd name="T68" fmla="*/ 4 w 15"/>
                <a:gd name="T69" fmla="*/ 4 h 26"/>
                <a:gd name="T70" fmla="*/ 8 w 15"/>
                <a:gd name="T71" fmla="*/ 20 h 26"/>
                <a:gd name="T72" fmla="*/ 8 w 15"/>
                <a:gd name="T73" fmla="*/ 21 h 26"/>
                <a:gd name="T74" fmla="*/ 9 w 15"/>
                <a:gd name="T75" fmla="*/ 23 h 26"/>
                <a:gd name="T76" fmla="*/ 10 w 15"/>
                <a:gd name="T77" fmla="*/ 24 h 26"/>
                <a:gd name="T78" fmla="*/ 13 w 15"/>
                <a:gd name="T79" fmla="*/ 21 h 26"/>
                <a:gd name="T80" fmla="*/ 12 w 15"/>
                <a:gd name="T81" fmla="*/ 20 h 26"/>
                <a:gd name="T82" fmla="*/ 13 w 15"/>
                <a:gd name="T83" fmla="*/ 22 h 26"/>
                <a:gd name="T84" fmla="*/ 11 w 15"/>
                <a:gd name="T85" fmla="*/ 23 h 26"/>
                <a:gd name="T86" fmla="*/ 10 w 15"/>
                <a:gd name="T87" fmla="*/ 22 h 26"/>
                <a:gd name="T88" fmla="*/ 10 w 15"/>
                <a:gd name="T89" fmla="*/ 20 h 26"/>
                <a:gd name="T90" fmla="*/ 8 w 15"/>
                <a:gd name="T91" fmla="*/ 20 h 26"/>
                <a:gd name="T92" fmla="*/ 9 w 15"/>
                <a:gd name="T93" fmla="*/ 15 h 26"/>
                <a:gd name="T94" fmla="*/ 8 w 15"/>
                <a:gd name="T95" fmla="*/ 16 h 26"/>
                <a:gd name="T96" fmla="*/ 10 w 15"/>
                <a:gd name="T97" fmla="*/ 19 h 26"/>
                <a:gd name="T98" fmla="*/ 13 w 15"/>
                <a:gd name="T99" fmla="*/ 17 h 26"/>
                <a:gd name="T100" fmla="*/ 13 w 15"/>
                <a:gd name="T101" fmla="*/ 16 h 26"/>
                <a:gd name="T102" fmla="*/ 10 w 15"/>
                <a:gd name="T103" fmla="*/ 16 h 26"/>
                <a:gd name="T104" fmla="*/ 9 w 15"/>
                <a:gd name="T10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 h="26">
                  <a:moveTo>
                    <a:pt x="4" y="4"/>
                  </a:moveTo>
                  <a:cubicBezTo>
                    <a:pt x="5" y="4"/>
                    <a:pt x="5" y="5"/>
                    <a:pt x="6" y="5"/>
                  </a:cubicBezTo>
                  <a:cubicBezTo>
                    <a:pt x="6" y="5"/>
                    <a:pt x="6" y="5"/>
                    <a:pt x="6" y="6"/>
                  </a:cubicBezTo>
                  <a:cubicBezTo>
                    <a:pt x="6" y="6"/>
                    <a:pt x="5" y="6"/>
                    <a:pt x="5" y="6"/>
                  </a:cubicBezTo>
                  <a:cubicBezTo>
                    <a:pt x="4" y="6"/>
                    <a:pt x="2" y="5"/>
                    <a:pt x="1" y="4"/>
                  </a:cubicBezTo>
                  <a:cubicBezTo>
                    <a:pt x="0" y="4"/>
                    <a:pt x="0" y="3"/>
                    <a:pt x="0" y="3"/>
                  </a:cubicBezTo>
                  <a:cubicBezTo>
                    <a:pt x="1" y="2"/>
                    <a:pt x="1" y="2"/>
                    <a:pt x="2" y="2"/>
                  </a:cubicBezTo>
                  <a:cubicBezTo>
                    <a:pt x="3" y="2"/>
                    <a:pt x="5" y="2"/>
                    <a:pt x="6" y="2"/>
                  </a:cubicBezTo>
                  <a:cubicBezTo>
                    <a:pt x="6" y="2"/>
                    <a:pt x="6" y="1"/>
                    <a:pt x="6" y="1"/>
                  </a:cubicBezTo>
                  <a:cubicBezTo>
                    <a:pt x="6" y="0"/>
                    <a:pt x="6" y="0"/>
                    <a:pt x="7" y="0"/>
                  </a:cubicBezTo>
                  <a:cubicBezTo>
                    <a:pt x="9" y="0"/>
                    <a:pt x="10" y="1"/>
                    <a:pt x="11" y="1"/>
                  </a:cubicBezTo>
                  <a:cubicBezTo>
                    <a:pt x="12" y="1"/>
                    <a:pt x="13" y="4"/>
                    <a:pt x="12" y="5"/>
                  </a:cubicBezTo>
                  <a:cubicBezTo>
                    <a:pt x="12" y="5"/>
                    <a:pt x="12" y="5"/>
                    <a:pt x="12" y="5"/>
                  </a:cubicBezTo>
                  <a:cubicBezTo>
                    <a:pt x="10" y="7"/>
                    <a:pt x="10" y="10"/>
                    <a:pt x="10" y="12"/>
                  </a:cubicBezTo>
                  <a:cubicBezTo>
                    <a:pt x="9" y="12"/>
                    <a:pt x="9" y="13"/>
                    <a:pt x="9" y="13"/>
                  </a:cubicBezTo>
                  <a:cubicBezTo>
                    <a:pt x="10" y="14"/>
                    <a:pt x="10" y="14"/>
                    <a:pt x="11" y="14"/>
                  </a:cubicBezTo>
                  <a:cubicBezTo>
                    <a:pt x="12" y="14"/>
                    <a:pt x="12" y="14"/>
                    <a:pt x="12" y="14"/>
                  </a:cubicBezTo>
                  <a:cubicBezTo>
                    <a:pt x="14" y="14"/>
                    <a:pt x="15" y="15"/>
                    <a:pt x="14" y="16"/>
                  </a:cubicBezTo>
                  <a:cubicBezTo>
                    <a:pt x="14" y="17"/>
                    <a:pt x="14" y="18"/>
                    <a:pt x="14" y="18"/>
                  </a:cubicBezTo>
                  <a:cubicBezTo>
                    <a:pt x="14" y="19"/>
                    <a:pt x="14" y="19"/>
                    <a:pt x="14" y="19"/>
                  </a:cubicBezTo>
                  <a:cubicBezTo>
                    <a:pt x="15" y="21"/>
                    <a:pt x="15" y="23"/>
                    <a:pt x="14" y="24"/>
                  </a:cubicBezTo>
                  <a:cubicBezTo>
                    <a:pt x="12" y="25"/>
                    <a:pt x="10" y="26"/>
                    <a:pt x="9" y="25"/>
                  </a:cubicBezTo>
                  <a:cubicBezTo>
                    <a:pt x="6" y="24"/>
                    <a:pt x="6" y="22"/>
                    <a:pt x="6" y="21"/>
                  </a:cubicBezTo>
                  <a:cubicBezTo>
                    <a:pt x="7" y="19"/>
                    <a:pt x="6" y="18"/>
                    <a:pt x="7" y="17"/>
                  </a:cubicBezTo>
                  <a:cubicBezTo>
                    <a:pt x="7" y="16"/>
                    <a:pt x="7" y="15"/>
                    <a:pt x="7" y="15"/>
                  </a:cubicBezTo>
                  <a:cubicBezTo>
                    <a:pt x="8" y="12"/>
                    <a:pt x="9" y="10"/>
                    <a:pt x="9" y="7"/>
                  </a:cubicBezTo>
                  <a:cubicBezTo>
                    <a:pt x="9" y="7"/>
                    <a:pt x="10" y="6"/>
                    <a:pt x="9" y="5"/>
                  </a:cubicBezTo>
                  <a:cubicBezTo>
                    <a:pt x="8" y="5"/>
                    <a:pt x="8" y="4"/>
                    <a:pt x="9" y="4"/>
                  </a:cubicBezTo>
                  <a:cubicBezTo>
                    <a:pt x="9" y="4"/>
                    <a:pt x="9" y="4"/>
                    <a:pt x="10" y="4"/>
                  </a:cubicBezTo>
                  <a:cubicBezTo>
                    <a:pt x="10" y="4"/>
                    <a:pt x="10" y="4"/>
                    <a:pt x="11" y="4"/>
                  </a:cubicBezTo>
                  <a:cubicBezTo>
                    <a:pt x="11" y="3"/>
                    <a:pt x="11" y="2"/>
                    <a:pt x="8" y="2"/>
                  </a:cubicBezTo>
                  <a:cubicBezTo>
                    <a:pt x="8" y="2"/>
                    <a:pt x="8" y="3"/>
                    <a:pt x="8" y="3"/>
                  </a:cubicBezTo>
                  <a:cubicBezTo>
                    <a:pt x="7" y="4"/>
                    <a:pt x="7" y="5"/>
                    <a:pt x="6" y="4"/>
                  </a:cubicBezTo>
                  <a:cubicBezTo>
                    <a:pt x="5" y="4"/>
                    <a:pt x="5" y="4"/>
                    <a:pt x="5" y="4"/>
                  </a:cubicBezTo>
                  <a:cubicBezTo>
                    <a:pt x="5" y="4"/>
                    <a:pt x="4" y="4"/>
                    <a:pt x="4" y="4"/>
                  </a:cubicBezTo>
                  <a:close/>
                  <a:moveTo>
                    <a:pt x="8" y="20"/>
                  </a:moveTo>
                  <a:cubicBezTo>
                    <a:pt x="8" y="20"/>
                    <a:pt x="8" y="20"/>
                    <a:pt x="8" y="21"/>
                  </a:cubicBezTo>
                  <a:cubicBezTo>
                    <a:pt x="7" y="22"/>
                    <a:pt x="7" y="23"/>
                    <a:pt x="9" y="23"/>
                  </a:cubicBezTo>
                  <a:cubicBezTo>
                    <a:pt x="9" y="24"/>
                    <a:pt x="9" y="24"/>
                    <a:pt x="10" y="24"/>
                  </a:cubicBezTo>
                  <a:cubicBezTo>
                    <a:pt x="11" y="24"/>
                    <a:pt x="13" y="23"/>
                    <a:pt x="13" y="21"/>
                  </a:cubicBezTo>
                  <a:cubicBezTo>
                    <a:pt x="14" y="20"/>
                    <a:pt x="13" y="20"/>
                    <a:pt x="12" y="20"/>
                  </a:cubicBezTo>
                  <a:cubicBezTo>
                    <a:pt x="12" y="21"/>
                    <a:pt x="13" y="21"/>
                    <a:pt x="13" y="22"/>
                  </a:cubicBezTo>
                  <a:cubicBezTo>
                    <a:pt x="12" y="22"/>
                    <a:pt x="12" y="23"/>
                    <a:pt x="11" y="23"/>
                  </a:cubicBezTo>
                  <a:cubicBezTo>
                    <a:pt x="11" y="23"/>
                    <a:pt x="10" y="22"/>
                    <a:pt x="10" y="22"/>
                  </a:cubicBezTo>
                  <a:cubicBezTo>
                    <a:pt x="10" y="21"/>
                    <a:pt x="10" y="21"/>
                    <a:pt x="10" y="20"/>
                  </a:cubicBezTo>
                  <a:cubicBezTo>
                    <a:pt x="9" y="20"/>
                    <a:pt x="9" y="20"/>
                    <a:pt x="8" y="20"/>
                  </a:cubicBezTo>
                  <a:close/>
                  <a:moveTo>
                    <a:pt x="9" y="15"/>
                  </a:moveTo>
                  <a:cubicBezTo>
                    <a:pt x="9" y="15"/>
                    <a:pt x="9" y="16"/>
                    <a:pt x="8" y="16"/>
                  </a:cubicBezTo>
                  <a:cubicBezTo>
                    <a:pt x="8" y="17"/>
                    <a:pt x="9" y="19"/>
                    <a:pt x="10" y="19"/>
                  </a:cubicBezTo>
                  <a:cubicBezTo>
                    <a:pt x="11" y="18"/>
                    <a:pt x="12" y="18"/>
                    <a:pt x="13" y="17"/>
                  </a:cubicBezTo>
                  <a:cubicBezTo>
                    <a:pt x="13" y="17"/>
                    <a:pt x="13" y="16"/>
                    <a:pt x="13" y="16"/>
                  </a:cubicBezTo>
                  <a:cubicBezTo>
                    <a:pt x="12" y="17"/>
                    <a:pt x="11" y="17"/>
                    <a:pt x="10" y="16"/>
                  </a:cubicBezTo>
                  <a:cubicBezTo>
                    <a:pt x="10" y="15"/>
                    <a:pt x="10" y="15"/>
                    <a:pt x="9"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a:solidFill>
                  <a:srgbClr val="000000"/>
                </a:solidFill>
                <a:latin typeface="+mn-lt"/>
              </a:endParaRPr>
            </a:p>
          </p:txBody>
        </p:sp>
        <p:sp>
          <p:nvSpPr>
            <p:cNvPr id="66" name="Freeform 9"/>
            <p:cNvSpPr/>
            <p:nvPr/>
          </p:nvSpPr>
          <p:spPr bwMode="auto">
            <a:xfrm rot="764600">
              <a:off x="5557532" y="2582470"/>
              <a:ext cx="15874" cy="23802"/>
            </a:xfrm>
            <a:custGeom>
              <a:avLst/>
              <a:gdLst>
                <a:gd name="T0" fmla="*/ 5 w 5"/>
                <a:gd name="T1" fmla="*/ 8 h 8"/>
                <a:gd name="T2" fmla="*/ 2 w 5"/>
                <a:gd name="T3" fmla="*/ 5 h 8"/>
                <a:gd name="T4" fmla="*/ 1 w 5"/>
                <a:gd name="T5" fmla="*/ 3 h 8"/>
                <a:gd name="T6" fmla="*/ 0 w 5"/>
                <a:gd name="T7" fmla="*/ 1 h 8"/>
                <a:gd name="T8" fmla="*/ 1 w 5"/>
                <a:gd name="T9" fmla="*/ 0 h 8"/>
                <a:gd name="T10" fmla="*/ 2 w 5"/>
                <a:gd name="T11" fmla="*/ 1 h 8"/>
                <a:gd name="T12" fmla="*/ 4 w 5"/>
                <a:gd name="T13" fmla="*/ 6 h 8"/>
                <a:gd name="T14" fmla="*/ 5 w 5"/>
                <a:gd name="T15" fmla="*/ 8 h 8"/>
                <a:gd name="T16" fmla="*/ 5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8"/>
                  </a:moveTo>
                  <a:cubicBezTo>
                    <a:pt x="3" y="7"/>
                    <a:pt x="3" y="6"/>
                    <a:pt x="2" y="5"/>
                  </a:cubicBezTo>
                  <a:cubicBezTo>
                    <a:pt x="2" y="4"/>
                    <a:pt x="1" y="4"/>
                    <a:pt x="1" y="3"/>
                  </a:cubicBezTo>
                  <a:cubicBezTo>
                    <a:pt x="1" y="3"/>
                    <a:pt x="0" y="2"/>
                    <a:pt x="0" y="1"/>
                  </a:cubicBezTo>
                  <a:cubicBezTo>
                    <a:pt x="0" y="1"/>
                    <a:pt x="0" y="0"/>
                    <a:pt x="1" y="0"/>
                  </a:cubicBezTo>
                  <a:cubicBezTo>
                    <a:pt x="1" y="0"/>
                    <a:pt x="2" y="0"/>
                    <a:pt x="2" y="1"/>
                  </a:cubicBezTo>
                  <a:cubicBezTo>
                    <a:pt x="3" y="3"/>
                    <a:pt x="4" y="4"/>
                    <a:pt x="4" y="6"/>
                  </a:cubicBezTo>
                  <a:cubicBezTo>
                    <a:pt x="5" y="6"/>
                    <a:pt x="5" y="7"/>
                    <a:pt x="5" y="8"/>
                  </a:cubicBezTo>
                  <a:cubicBezTo>
                    <a:pt x="5" y="8"/>
                    <a:pt x="5" y="8"/>
                    <a:pt x="5"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a:solidFill>
                  <a:srgbClr val="000000"/>
                </a:solidFill>
                <a:latin typeface="+mn-lt"/>
              </a:endParaRPr>
            </a:p>
          </p:txBody>
        </p:sp>
        <p:sp>
          <p:nvSpPr>
            <p:cNvPr id="67" name="Freeform 10"/>
            <p:cNvSpPr/>
            <p:nvPr/>
          </p:nvSpPr>
          <p:spPr bwMode="auto">
            <a:xfrm rot="764600">
              <a:off x="5616264" y="2598338"/>
              <a:ext cx="15874" cy="20628"/>
            </a:xfrm>
            <a:custGeom>
              <a:avLst/>
              <a:gdLst>
                <a:gd name="T0" fmla="*/ 1 w 5"/>
                <a:gd name="T1" fmla="*/ 7 h 7"/>
                <a:gd name="T2" fmla="*/ 0 w 5"/>
                <a:gd name="T3" fmla="*/ 6 h 7"/>
                <a:gd name="T4" fmla="*/ 0 w 5"/>
                <a:gd name="T5" fmla="*/ 5 h 7"/>
                <a:gd name="T6" fmla="*/ 3 w 5"/>
                <a:gd name="T7" fmla="*/ 1 h 7"/>
                <a:gd name="T8" fmla="*/ 4 w 5"/>
                <a:gd name="T9" fmla="*/ 0 h 7"/>
                <a:gd name="T10" fmla="*/ 4 w 5"/>
                <a:gd name="T11" fmla="*/ 2 h 7"/>
                <a:gd name="T12" fmla="*/ 2 w 5"/>
                <a:gd name="T13" fmla="*/ 6 h 7"/>
                <a:gd name="T14" fmla="*/ 1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1" y="7"/>
                  </a:moveTo>
                  <a:cubicBezTo>
                    <a:pt x="0" y="7"/>
                    <a:pt x="0" y="6"/>
                    <a:pt x="0" y="6"/>
                  </a:cubicBezTo>
                  <a:cubicBezTo>
                    <a:pt x="0" y="6"/>
                    <a:pt x="0" y="5"/>
                    <a:pt x="0" y="5"/>
                  </a:cubicBezTo>
                  <a:cubicBezTo>
                    <a:pt x="1" y="3"/>
                    <a:pt x="2" y="2"/>
                    <a:pt x="3" y="1"/>
                  </a:cubicBezTo>
                  <a:cubicBezTo>
                    <a:pt x="4" y="0"/>
                    <a:pt x="4" y="0"/>
                    <a:pt x="4" y="0"/>
                  </a:cubicBezTo>
                  <a:cubicBezTo>
                    <a:pt x="5" y="1"/>
                    <a:pt x="5" y="1"/>
                    <a:pt x="4" y="2"/>
                  </a:cubicBezTo>
                  <a:cubicBezTo>
                    <a:pt x="3" y="3"/>
                    <a:pt x="2" y="5"/>
                    <a:pt x="2" y="6"/>
                  </a:cubicBezTo>
                  <a:cubicBezTo>
                    <a:pt x="2" y="7"/>
                    <a:pt x="1" y="7"/>
                    <a:pt x="1" y="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a:solidFill>
                  <a:srgbClr val="000000"/>
                </a:solidFill>
                <a:latin typeface="+mn-lt"/>
              </a:endParaRPr>
            </a:p>
          </p:txBody>
        </p:sp>
        <p:sp>
          <p:nvSpPr>
            <p:cNvPr id="68" name="Freeform 11"/>
            <p:cNvSpPr/>
            <p:nvPr/>
          </p:nvSpPr>
          <p:spPr bwMode="auto">
            <a:xfrm rot="764600">
              <a:off x="5592454" y="2582470"/>
              <a:ext cx="6350" cy="22215"/>
            </a:xfrm>
            <a:custGeom>
              <a:avLst/>
              <a:gdLst>
                <a:gd name="T0" fmla="*/ 2 w 2"/>
                <a:gd name="T1" fmla="*/ 0 h 7"/>
                <a:gd name="T2" fmla="*/ 2 w 2"/>
                <a:gd name="T3" fmla="*/ 4 h 7"/>
                <a:gd name="T4" fmla="*/ 2 w 2"/>
                <a:gd name="T5" fmla="*/ 6 h 7"/>
                <a:gd name="T6" fmla="*/ 2 w 2"/>
                <a:gd name="T7" fmla="*/ 7 h 7"/>
                <a:gd name="T8" fmla="*/ 1 w 2"/>
                <a:gd name="T9" fmla="*/ 7 h 7"/>
                <a:gd name="T10" fmla="*/ 0 w 2"/>
                <a:gd name="T11" fmla="*/ 6 h 7"/>
                <a:gd name="T12" fmla="*/ 0 w 2"/>
                <a:gd name="T13" fmla="*/ 1 h 7"/>
                <a:gd name="T14" fmla="*/ 2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0"/>
                  </a:moveTo>
                  <a:cubicBezTo>
                    <a:pt x="2" y="2"/>
                    <a:pt x="2" y="3"/>
                    <a:pt x="2" y="4"/>
                  </a:cubicBezTo>
                  <a:cubicBezTo>
                    <a:pt x="2" y="4"/>
                    <a:pt x="2" y="5"/>
                    <a:pt x="2" y="6"/>
                  </a:cubicBezTo>
                  <a:cubicBezTo>
                    <a:pt x="2" y="6"/>
                    <a:pt x="2" y="7"/>
                    <a:pt x="2" y="7"/>
                  </a:cubicBezTo>
                  <a:cubicBezTo>
                    <a:pt x="1" y="7"/>
                    <a:pt x="1" y="7"/>
                    <a:pt x="1" y="7"/>
                  </a:cubicBezTo>
                  <a:cubicBezTo>
                    <a:pt x="0" y="7"/>
                    <a:pt x="0" y="6"/>
                    <a:pt x="0" y="6"/>
                  </a:cubicBezTo>
                  <a:cubicBezTo>
                    <a:pt x="0" y="4"/>
                    <a:pt x="0" y="3"/>
                    <a:pt x="0" y="1"/>
                  </a:cubicBezTo>
                  <a:cubicBezTo>
                    <a:pt x="0" y="0"/>
                    <a:pt x="1" y="0"/>
                    <a:pt x="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a:solidFill>
                  <a:srgbClr val="000000"/>
                </a:solidFill>
                <a:latin typeface="+mn-lt"/>
              </a:endParaRPr>
            </a:p>
          </p:txBody>
        </p:sp>
        <p:sp>
          <p:nvSpPr>
            <p:cNvPr id="69" name="Freeform 12"/>
            <p:cNvSpPr/>
            <p:nvPr/>
          </p:nvSpPr>
          <p:spPr bwMode="auto">
            <a:xfrm rot="764600">
              <a:off x="5640076" y="2612619"/>
              <a:ext cx="19049" cy="9521"/>
            </a:xfrm>
            <a:custGeom>
              <a:avLst/>
              <a:gdLst>
                <a:gd name="T0" fmla="*/ 0 w 6"/>
                <a:gd name="T1" fmla="*/ 3 h 3"/>
                <a:gd name="T2" fmla="*/ 2 w 6"/>
                <a:gd name="T3" fmla="*/ 1 h 3"/>
                <a:gd name="T4" fmla="*/ 5 w 6"/>
                <a:gd name="T5" fmla="*/ 0 h 3"/>
                <a:gd name="T6" fmla="*/ 4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2"/>
                    <a:pt x="1" y="2"/>
                    <a:pt x="2" y="1"/>
                  </a:cubicBezTo>
                  <a:cubicBezTo>
                    <a:pt x="3" y="1"/>
                    <a:pt x="4" y="0"/>
                    <a:pt x="5" y="0"/>
                  </a:cubicBezTo>
                  <a:cubicBezTo>
                    <a:pt x="6" y="1"/>
                    <a:pt x="5" y="2"/>
                    <a:pt x="4" y="2"/>
                  </a:cubicBezTo>
                  <a:cubicBezTo>
                    <a:pt x="3" y="3"/>
                    <a:pt x="2" y="3"/>
                    <a:pt x="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200">
                <a:solidFill>
                  <a:srgbClr val="000000"/>
                </a:solidFill>
                <a:latin typeface="+mn-lt"/>
              </a:endParaRPr>
            </a:p>
          </p:txBody>
        </p:sp>
        <p:sp>
          <p:nvSpPr>
            <p:cNvPr id="28" name="Freeform 6"/>
            <p:cNvSpPr>
              <a:spLocks noEditPoints="1"/>
            </p:cNvSpPr>
            <p:nvPr/>
          </p:nvSpPr>
          <p:spPr bwMode="auto">
            <a:xfrm rot="764600">
              <a:off x="5282915" y="1784303"/>
              <a:ext cx="1712783" cy="1185349"/>
            </a:xfrm>
            <a:custGeom>
              <a:avLst/>
              <a:gdLst>
                <a:gd name="T0" fmla="*/ 194 w 438"/>
                <a:gd name="T1" fmla="*/ 273 h 319"/>
                <a:gd name="T2" fmla="*/ 248 w 438"/>
                <a:gd name="T3" fmla="*/ 256 h 319"/>
                <a:gd name="T4" fmla="*/ 283 w 438"/>
                <a:gd name="T5" fmla="*/ 231 h 319"/>
                <a:gd name="T6" fmla="*/ 324 w 438"/>
                <a:gd name="T7" fmla="*/ 188 h 319"/>
                <a:gd name="T8" fmla="*/ 366 w 438"/>
                <a:gd name="T9" fmla="*/ 125 h 319"/>
                <a:gd name="T10" fmla="*/ 398 w 438"/>
                <a:gd name="T11" fmla="*/ 66 h 319"/>
                <a:gd name="T12" fmla="*/ 408 w 438"/>
                <a:gd name="T13" fmla="*/ 24 h 319"/>
                <a:gd name="T14" fmla="*/ 420 w 438"/>
                <a:gd name="T15" fmla="*/ 5 h 319"/>
                <a:gd name="T16" fmla="*/ 430 w 438"/>
                <a:gd name="T17" fmla="*/ 24 h 319"/>
                <a:gd name="T18" fmla="*/ 433 w 438"/>
                <a:gd name="T19" fmla="*/ 35 h 319"/>
                <a:gd name="T20" fmla="*/ 414 w 438"/>
                <a:gd name="T21" fmla="*/ 36 h 319"/>
                <a:gd name="T22" fmla="*/ 369 w 438"/>
                <a:gd name="T23" fmla="*/ 123 h 319"/>
                <a:gd name="T24" fmla="*/ 324 w 438"/>
                <a:gd name="T25" fmla="*/ 189 h 319"/>
                <a:gd name="T26" fmla="*/ 284 w 438"/>
                <a:gd name="T27" fmla="*/ 233 h 319"/>
                <a:gd name="T28" fmla="*/ 205 w 438"/>
                <a:gd name="T29" fmla="*/ 274 h 319"/>
                <a:gd name="T30" fmla="*/ 165 w 438"/>
                <a:gd name="T31" fmla="*/ 307 h 319"/>
                <a:gd name="T32" fmla="*/ 150 w 438"/>
                <a:gd name="T33" fmla="*/ 318 h 319"/>
                <a:gd name="T34" fmla="*/ 122 w 438"/>
                <a:gd name="T35" fmla="*/ 305 h 319"/>
                <a:gd name="T36" fmla="*/ 96 w 438"/>
                <a:gd name="T37" fmla="*/ 274 h 319"/>
                <a:gd name="T38" fmla="*/ 28 w 438"/>
                <a:gd name="T39" fmla="*/ 263 h 319"/>
                <a:gd name="T40" fmla="*/ 6 w 438"/>
                <a:gd name="T41" fmla="*/ 260 h 319"/>
                <a:gd name="T42" fmla="*/ 61 w 438"/>
                <a:gd name="T43" fmla="*/ 255 h 319"/>
                <a:gd name="T44" fmla="*/ 53 w 438"/>
                <a:gd name="T45" fmla="*/ 240 h 319"/>
                <a:gd name="T46" fmla="*/ 62 w 438"/>
                <a:gd name="T47" fmla="*/ 224 h 319"/>
                <a:gd name="T48" fmla="*/ 67 w 438"/>
                <a:gd name="T49" fmla="*/ 237 h 319"/>
                <a:gd name="T50" fmla="*/ 70 w 438"/>
                <a:gd name="T51" fmla="*/ 253 h 319"/>
                <a:gd name="T52" fmla="*/ 98 w 438"/>
                <a:gd name="T53" fmla="*/ 273 h 319"/>
                <a:gd name="T54" fmla="*/ 111 w 438"/>
                <a:gd name="T55" fmla="*/ 273 h 319"/>
                <a:gd name="T56" fmla="*/ 120 w 438"/>
                <a:gd name="T57" fmla="*/ 259 h 319"/>
                <a:gd name="T58" fmla="*/ 130 w 438"/>
                <a:gd name="T59" fmla="*/ 268 h 319"/>
                <a:gd name="T60" fmla="*/ 140 w 438"/>
                <a:gd name="T61" fmla="*/ 263 h 319"/>
                <a:gd name="T62" fmla="*/ 123 w 438"/>
                <a:gd name="T63" fmla="*/ 289 h 319"/>
                <a:gd name="T64" fmla="*/ 126 w 438"/>
                <a:gd name="T65" fmla="*/ 281 h 319"/>
                <a:gd name="T66" fmla="*/ 122 w 438"/>
                <a:gd name="T67" fmla="*/ 281 h 319"/>
                <a:gd name="T68" fmla="*/ 126 w 438"/>
                <a:gd name="T69" fmla="*/ 262 h 319"/>
                <a:gd name="T70" fmla="*/ 115 w 438"/>
                <a:gd name="T71" fmla="*/ 284 h 319"/>
                <a:gd name="T72" fmla="*/ 115 w 438"/>
                <a:gd name="T73" fmla="*/ 289 h 319"/>
                <a:gd name="T74" fmla="*/ 131 w 438"/>
                <a:gd name="T75" fmla="*/ 310 h 319"/>
                <a:gd name="T76" fmla="*/ 129 w 438"/>
                <a:gd name="T77" fmla="*/ 296 h 319"/>
                <a:gd name="T78" fmla="*/ 140 w 438"/>
                <a:gd name="T79" fmla="*/ 301 h 319"/>
                <a:gd name="T80" fmla="*/ 140 w 438"/>
                <a:gd name="T81" fmla="*/ 295 h 319"/>
                <a:gd name="T82" fmla="*/ 142 w 438"/>
                <a:gd name="T83" fmla="*/ 303 h 319"/>
                <a:gd name="T84" fmla="*/ 140 w 438"/>
                <a:gd name="T85" fmla="*/ 316 h 319"/>
                <a:gd name="T86" fmla="*/ 154 w 438"/>
                <a:gd name="T87" fmla="*/ 313 h 319"/>
                <a:gd name="T88" fmla="*/ 156 w 438"/>
                <a:gd name="T89" fmla="*/ 299 h 319"/>
                <a:gd name="T90" fmla="*/ 162 w 438"/>
                <a:gd name="T91" fmla="*/ 299 h 319"/>
                <a:gd name="T92" fmla="*/ 63 w 438"/>
                <a:gd name="T93" fmla="*/ 230 h 319"/>
                <a:gd name="T94" fmla="*/ 71 w 438"/>
                <a:gd name="T95" fmla="*/ 224 h 319"/>
                <a:gd name="T96" fmla="*/ 64 w 438"/>
                <a:gd name="T97" fmla="*/ 242 h 319"/>
                <a:gd name="T98" fmla="*/ 63 w 438"/>
                <a:gd name="T99" fmla="*/ 260 h 319"/>
                <a:gd name="T100" fmla="*/ 134 w 438"/>
                <a:gd name="T101" fmla="*/ 307 h 319"/>
                <a:gd name="T102" fmla="*/ 138 w 438"/>
                <a:gd name="T103" fmla="*/ 316 h 319"/>
                <a:gd name="T104" fmla="*/ 128 w 438"/>
                <a:gd name="T105" fmla="*/ 272 h 319"/>
                <a:gd name="T106" fmla="*/ 111 w 438"/>
                <a:gd name="T107" fmla="*/ 287 h 319"/>
                <a:gd name="T108" fmla="*/ 72 w 438"/>
                <a:gd name="T109" fmla="*/ 245 h 319"/>
                <a:gd name="T110" fmla="*/ 423 w 438"/>
                <a:gd name="T111" fmla="*/ 13 h 319"/>
                <a:gd name="T112" fmla="*/ 134 w 438"/>
                <a:gd name="T113" fmla="*/ 303 h 319"/>
                <a:gd name="T114" fmla="*/ 114 w 438"/>
                <a:gd name="T115" fmla="*/ 274 h 319"/>
                <a:gd name="T116" fmla="*/ 116 w 438"/>
                <a:gd name="T117" fmla="*/ 276 h 319"/>
                <a:gd name="T118" fmla="*/ 423 w 438"/>
                <a:gd name="T119" fmla="*/ 8 h 319"/>
                <a:gd name="T120" fmla="*/ 132 w 438"/>
                <a:gd name="T121" fmla="*/ 2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19">
                  <a:moveTo>
                    <a:pt x="169" y="294"/>
                  </a:moveTo>
                  <a:cubicBezTo>
                    <a:pt x="169" y="294"/>
                    <a:pt x="169" y="294"/>
                    <a:pt x="169" y="294"/>
                  </a:cubicBezTo>
                  <a:cubicBezTo>
                    <a:pt x="171" y="292"/>
                    <a:pt x="172" y="290"/>
                    <a:pt x="174" y="288"/>
                  </a:cubicBezTo>
                  <a:cubicBezTo>
                    <a:pt x="175" y="287"/>
                    <a:pt x="176" y="286"/>
                    <a:pt x="177" y="285"/>
                  </a:cubicBezTo>
                  <a:cubicBezTo>
                    <a:pt x="178" y="284"/>
                    <a:pt x="179" y="283"/>
                    <a:pt x="180" y="282"/>
                  </a:cubicBezTo>
                  <a:cubicBezTo>
                    <a:pt x="182" y="280"/>
                    <a:pt x="184" y="278"/>
                    <a:pt x="186" y="276"/>
                  </a:cubicBezTo>
                  <a:cubicBezTo>
                    <a:pt x="189" y="275"/>
                    <a:pt x="191" y="274"/>
                    <a:pt x="194" y="273"/>
                  </a:cubicBezTo>
                  <a:cubicBezTo>
                    <a:pt x="196" y="273"/>
                    <a:pt x="198" y="273"/>
                    <a:pt x="200" y="273"/>
                  </a:cubicBezTo>
                  <a:cubicBezTo>
                    <a:pt x="202" y="273"/>
                    <a:pt x="203" y="272"/>
                    <a:pt x="205" y="272"/>
                  </a:cubicBezTo>
                  <a:cubicBezTo>
                    <a:pt x="209" y="272"/>
                    <a:pt x="213" y="271"/>
                    <a:pt x="217" y="270"/>
                  </a:cubicBezTo>
                  <a:cubicBezTo>
                    <a:pt x="220" y="269"/>
                    <a:pt x="223" y="268"/>
                    <a:pt x="226" y="267"/>
                  </a:cubicBezTo>
                  <a:cubicBezTo>
                    <a:pt x="228" y="266"/>
                    <a:pt x="231" y="265"/>
                    <a:pt x="233" y="264"/>
                  </a:cubicBezTo>
                  <a:cubicBezTo>
                    <a:pt x="235" y="263"/>
                    <a:pt x="237" y="262"/>
                    <a:pt x="239" y="261"/>
                  </a:cubicBezTo>
                  <a:cubicBezTo>
                    <a:pt x="242" y="259"/>
                    <a:pt x="245" y="257"/>
                    <a:pt x="248" y="256"/>
                  </a:cubicBezTo>
                  <a:cubicBezTo>
                    <a:pt x="250" y="255"/>
                    <a:pt x="252" y="254"/>
                    <a:pt x="254" y="253"/>
                  </a:cubicBezTo>
                  <a:cubicBezTo>
                    <a:pt x="255" y="252"/>
                    <a:pt x="257" y="252"/>
                    <a:pt x="258" y="251"/>
                  </a:cubicBezTo>
                  <a:cubicBezTo>
                    <a:pt x="258" y="251"/>
                    <a:pt x="258" y="251"/>
                    <a:pt x="258" y="251"/>
                  </a:cubicBezTo>
                  <a:cubicBezTo>
                    <a:pt x="261" y="249"/>
                    <a:pt x="264" y="247"/>
                    <a:pt x="266" y="245"/>
                  </a:cubicBezTo>
                  <a:cubicBezTo>
                    <a:pt x="270" y="243"/>
                    <a:pt x="273" y="240"/>
                    <a:pt x="276" y="237"/>
                  </a:cubicBezTo>
                  <a:cubicBezTo>
                    <a:pt x="277" y="236"/>
                    <a:pt x="278" y="235"/>
                    <a:pt x="279" y="234"/>
                  </a:cubicBezTo>
                  <a:cubicBezTo>
                    <a:pt x="281" y="233"/>
                    <a:pt x="282" y="232"/>
                    <a:pt x="283" y="231"/>
                  </a:cubicBezTo>
                  <a:cubicBezTo>
                    <a:pt x="285" y="229"/>
                    <a:pt x="287" y="227"/>
                    <a:pt x="289" y="225"/>
                  </a:cubicBezTo>
                  <a:cubicBezTo>
                    <a:pt x="292" y="223"/>
                    <a:pt x="294" y="221"/>
                    <a:pt x="296" y="219"/>
                  </a:cubicBezTo>
                  <a:cubicBezTo>
                    <a:pt x="299" y="216"/>
                    <a:pt x="302" y="213"/>
                    <a:pt x="305" y="210"/>
                  </a:cubicBezTo>
                  <a:cubicBezTo>
                    <a:pt x="307" y="208"/>
                    <a:pt x="309" y="206"/>
                    <a:pt x="311" y="203"/>
                  </a:cubicBezTo>
                  <a:cubicBezTo>
                    <a:pt x="313" y="202"/>
                    <a:pt x="314" y="200"/>
                    <a:pt x="315" y="198"/>
                  </a:cubicBezTo>
                  <a:cubicBezTo>
                    <a:pt x="317" y="196"/>
                    <a:pt x="319" y="194"/>
                    <a:pt x="320" y="191"/>
                  </a:cubicBezTo>
                  <a:cubicBezTo>
                    <a:pt x="321" y="190"/>
                    <a:pt x="323" y="189"/>
                    <a:pt x="324" y="188"/>
                  </a:cubicBezTo>
                  <a:cubicBezTo>
                    <a:pt x="326" y="184"/>
                    <a:pt x="329" y="180"/>
                    <a:pt x="332" y="177"/>
                  </a:cubicBezTo>
                  <a:cubicBezTo>
                    <a:pt x="334" y="174"/>
                    <a:pt x="336" y="171"/>
                    <a:pt x="338" y="168"/>
                  </a:cubicBezTo>
                  <a:cubicBezTo>
                    <a:pt x="339" y="166"/>
                    <a:pt x="341" y="165"/>
                    <a:pt x="342" y="163"/>
                  </a:cubicBezTo>
                  <a:cubicBezTo>
                    <a:pt x="345" y="159"/>
                    <a:pt x="348" y="155"/>
                    <a:pt x="350" y="152"/>
                  </a:cubicBezTo>
                  <a:cubicBezTo>
                    <a:pt x="352" y="149"/>
                    <a:pt x="354" y="146"/>
                    <a:pt x="356" y="143"/>
                  </a:cubicBezTo>
                  <a:cubicBezTo>
                    <a:pt x="358" y="139"/>
                    <a:pt x="360" y="136"/>
                    <a:pt x="362" y="133"/>
                  </a:cubicBezTo>
                  <a:cubicBezTo>
                    <a:pt x="364" y="130"/>
                    <a:pt x="365" y="127"/>
                    <a:pt x="366" y="125"/>
                  </a:cubicBezTo>
                  <a:cubicBezTo>
                    <a:pt x="368" y="123"/>
                    <a:pt x="369" y="121"/>
                    <a:pt x="370" y="119"/>
                  </a:cubicBezTo>
                  <a:cubicBezTo>
                    <a:pt x="371" y="116"/>
                    <a:pt x="373" y="114"/>
                    <a:pt x="374" y="111"/>
                  </a:cubicBezTo>
                  <a:cubicBezTo>
                    <a:pt x="376" y="108"/>
                    <a:pt x="378" y="104"/>
                    <a:pt x="380" y="101"/>
                  </a:cubicBezTo>
                  <a:cubicBezTo>
                    <a:pt x="382" y="98"/>
                    <a:pt x="383" y="95"/>
                    <a:pt x="384" y="93"/>
                  </a:cubicBezTo>
                  <a:cubicBezTo>
                    <a:pt x="386" y="90"/>
                    <a:pt x="387" y="87"/>
                    <a:pt x="389" y="85"/>
                  </a:cubicBezTo>
                  <a:cubicBezTo>
                    <a:pt x="390" y="82"/>
                    <a:pt x="392" y="79"/>
                    <a:pt x="393" y="76"/>
                  </a:cubicBezTo>
                  <a:cubicBezTo>
                    <a:pt x="395" y="73"/>
                    <a:pt x="397" y="70"/>
                    <a:pt x="398" y="66"/>
                  </a:cubicBezTo>
                  <a:cubicBezTo>
                    <a:pt x="400" y="62"/>
                    <a:pt x="402" y="58"/>
                    <a:pt x="404" y="54"/>
                  </a:cubicBezTo>
                  <a:cubicBezTo>
                    <a:pt x="406" y="50"/>
                    <a:pt x="408" y="46"/>
                    <a:pt x="410" y="41"/>
                  </a:cubicBezTo>
                  <a:cubicBezTo>
                    <a:pt x="412" y="37"/>
                    <a:pt x="414" y="32"/>
                    <a:pt x="417" y="27"/>
                  </a:cubicBezTo>
                  <a:cubicBezTo>
                    <a:pt x="418" y="24"/>
                    <a:pt x="420" y="21"/>
                    <a:pt x="421" y="18"/>
                  </a:cubicBezTo>
                  <a:cubicBezTo>
                    <a:pt x="421" y="18"/>
                    <a:pt x="422" y="17"/>
                    <a:pt x="422" y="17"/>
                  </a:cubicBezTo>
                  <a:cubicBezTo>
                    <a:pt x="420" y="17"/>
                    <a:pt x="418" y="18"/>
                    <a:pt x="417" y="18"/>
                  </a:cubicBezTo>
                  <a:cubicBezTo>
                    <a:pt x="414" y="20"/>
                    <a:pt x="410" y="21"/>
                    <a:pt x="408" y="24"/>
                  </a:cubicBezTo>
                  <a:cubicBezTo>
                    <a:pt x="408" y="24"/>
                    <a:pt x="407" y="25"/>
                    <a:pt x="407" y="25"/>
                  </a:cubicBezTo>
                  <a:cubicBezTo>
                    <a:pt x="406" y="25"/>
                    <a:pt x="406" y="25"/>
                    <a:pt x="405" y="25"/>
                  </a:cubicBezTo>
                  <a:cubicBezTo>
                    <a:pt x="404" y="25"/>
                    <a:pt x="404" y="24"/>
                    <a:pt x="404" y="23"/>
                  </a:cubicBezTo>
                  <a:cubicBezTo>
                    <a:pt x="404" y="22"/>
                    <a:pt x="404" y="22"/>
                    <a:pt x="404" y="21"/>
                  </a:cubicBezTo>
                  <a:cubicBezTo>
                    <a:pt x="404" y="21"/>
                    <a:pt x="405" y="20"/>
                    <a:pt x="405" y="20"/>
                  </a:cubicBezTo>
                  <a:cubicBezTo>
                    <a:pt x="410" y="19"/>
                    <a:pt x="413" y="16"/>
                    <a:pt x="416" y="12"/>
                  </a:cubicBezTo>
                  <a:cubicBezTo>
                    <a:pt x="417" y="10"/>
                    <a:pt x="419" y="8"/>
                    <a:pt x="420" y="5"/>
                  </a:cubicBezTo>
                  <a:cubicBezTo>
                    <a:pt x="421" y="4"/>
                    <a:pt x="422" y="3"/>
                    <a:pt x="423" y="1"/>
                  </a:cubicBezTo>
                  <a:cubicBezTo>
                    <a:pt x="423" y="0"/>
                    <a:pt x="424" y="0"/>
                    <a:pt x="424" y="0"/>
                  </a:cubicBezTo>
                  <a:cubicBezTo>
                    <a:pt x="425" y="0"/>
                    <a:pt x="425" y="1"/>
                    <a:pt x="425" y="2"/>
                  </a:cubicBezTo>
                  <a:cubicBezTo>
                    <a:pt x="425" y="2"/>
                    <a:pt x="425" y="2"/>
                    <a:pt x="425" y="3"/>
                  </a:cubicBezTo>
                  <a:cubicBezTo>
                    <a:pt x="424" y="6"/>
                    <a:pt x="425" y="9"/>
                    <a:pt x="425" y="12"/>
                  </a:cubicBezTo>
                  <a:cubicBezTo>
                    <a:pt x="426" y="13"/>
                    <a:pt x="426" y="15"/>
                    <a:pt x="427" y="16"/>
                  </a:cubicBezTo>
                  <a:cubicBezTo>
                    <a:pt x="428" y="19"/>
                    <a:pt x="429" y="21"/>
                    <a:pt x="430" y="24"/>
                  </a:cubicBezTo>
                  <a:cubicBezTo>
                    <a:pt x="432" y="27"/>
                    <a:pt x="434" y="30"/>
                    <a:pt x="436" y="32"/>
                  </a:cubicBezTo>
                  <a:cubicBezTo>
                    <a:pt x="436" y="32"/>
                    <a:pt x="437" y="32"/>
                    <a:pt x="437" y="32"/>
                  </a:cubicBezTo>
                  <a:cubicBezTo>
                    <a:pt x="437" y="33"/>
                    <a:pt x="438" y="33"/>
                    <a:pt x="438" y="34"/>
                  </a:cubicBezTo>
                  <a:cubicBezTo>
                    <a:pt x="438" y="34"/>
                    <a:pt x="437" y="35"/>
                    <a:pt x="437" y="35"/>
                  </a:cubicBezTo>
                  <a:cubicBezTo>
                    <a:pt x="436" y="35"/>
                    <a:pt x="436" y="35"/>
                    <a:pt x="435" y="34"/>
                  </a:cubicBezTo>
                  <a:cubicBezTo>
                    <a:pt x="434" y="33"/>
                    <a:pt x="433" y="31"/>
                    <a:pt x="431" y="30"/>
                  </a:cubicBezTo>
                  <a:cubicBezTo>
                    <a:pt x="432" y="32"/>
                    <a:pt x="432" y="33"/>
                    <a:pt x="433" y="35"/>
                  </a:cubicBezTo>
                  <a:cubicBezTo>
                    <a:pt x="433" y="36"/>
                    <a:pt x="432" y="36"/>
                    <a:pt x="432" y="36"/>
                  </a:cubicBezTo>
                  <a:cubicBezTo>
                    <a:pt x="431" y="37"/>
                    <a:pt x="430" y="36"/>
                    <a:pt x="430" y="35"/>
                  </a:cubicBezTo>
                  <a:cubicBezTo>
                    <a:pt x="429" y="30"/>
                    <a:pt x="427" y="26"/>
                    <a:pt x="426" y="21"/>
                  </a:cubicBezTo>
                  <a:cubicBezTo>
                    <a:pt x="425" y="19"/>
                    <a:pt x="425" y="18"/>
                    <a:pt x="424" y="16"/>
                  </a:cubicBezTo>
                  <a:cubicBezTo>
                    <a:pt x="424" y="16"/>
                    <a:pt x="424" y="17"/>
                    <a:pt x="424" y="17"/>
                  </a:cubicBezTo>
                  <a:cubicBezTo>
                    <a:pt x="422" y="20"/>
                    <a:pt x="420" y="23"/>
                    <a:pt x="419" y="26"/>
                  </a:cubicBezTo>
                  <a:cubicBezTo>
                    <a:pt x="417" y="30"/>
                    <a:pt x="415" y="33"/>
                    <a:pt x="414" y="36"/>
                  </a:cubicBezTo>
                  <a:cubicBezTo>
                    <a:pt x="412" y="39"/>
                    <a:pt x="411" y="42"/>
                    <a:pt x="410" y="45"/>
                  </a:cubicBezTo>
                  <a:cubicBezTo>
                    <a:pt x="408" y="49"/>
                    <a:pt x="406" y="52"/>
                    <a:pt x="405" y="56"/>
                  </a:cubicBezTo>
                  <a:cubicBezTo>
                    <a:pt x="403" y="59"/>
                    <a:pt x="402" y="62"/>
                    <a:pt x="400" y="65"/>
                  </a:cubicBezTo>
                  <a:cubicBezTo>
                    <a:pt x="398" y="70"/>
                    <a:pt x="396" y="74"/>
                    <a:pt x="393" y="79"/>
                  </a:cubicBezTo>
                  <a:cubicBezTo>
                    <a:pt x="391" y="83"/>
                    <a:pt x="388" y="88"/>
                    <a:pt x="386" y="93"/>
                  </a:cubicBezTo>
                  <a:cubicBezTo>
                    <a:pt x="383" y="99"/>
                    <a:pt x="380" y="104"/>
                    <a:pt x="377" y="110"/>
                  </a:cubicBezTo>
                  <a:cubicBezTo>
                    <a:pt x="374" y="114"/>
                    <a:pt x="372" y="118"/>
                    <a:pt x="369" y="123"/>
                  </a:cubicBezTo>
                  <a:cubicBezTo>
                    <a:pt x="366" y="128"/>
                    <a:pt x="363" y="134"/>
                    <a:pt x="360" y="139"/>
                  </a:cubicBezTo>
                  <a:cubicBezTo>
                    <a:pt x="357" y="143"/>
                    <a:pt x="355" y="148"/>
                    <a:pt x="352" y="152"/>
                  </a:cubicBezTo>
                  <a:cubicBezTo>
                    <a:pt x="350" y="154"/>
                    <a:pt x="348" y="157"/>
                    <a:pt x="346" y="160"/>
                  </a:cubicBezTo>
                  <a:cubicBezTo>
                    <a:pt x="343" y="165"/>
                    <a:pt x="339" y="170"/>
                    <a:pt x="335" y="175"/>
                  </a:cubicBezTo>
                  <a:cubicBezTo>
                    <a:pt x="334" y="177"/>
                    <a:pt x="332" y="179"/>
                    <a:pt x="330" y="182"/>
                  </a:cubicBezTo>
                  <a:cubicBezTo>
                    <a:pt x="328" y="184"/>
                    <a:pt x="327" y="186"/>
                    <a:pt x="326" y="188"/>
                  </a:cubicBezTo>
                  <a:cubicBezTo>
                    <a:pt x="325" y="188"/>
                    <a:pt x="325" y="189"/>
                    <a:pt x="324" y="189"/>
                  </a:cubicBezTo>
                  <a:cubicBezTo>
                    <a:pt x="323" y="191"/>
                    <a:pt x="322" y="193"/>
                    <a:pt x="320" y="195"/>
                  </a:cubicBezTo>
                  <a:cubicBezTo>
                    <a:pt x="317" y="198"/>
                    <a:pt x="314" y="202"/>
                    <a:pt x="311" y="206"/>
                  </a:cubicBezTo>
                  <a:cubicBezTo>
                    <a:pt x="309" y="208"/>
                    <a:pt x="307" y="210"/>
                    <a:pt x="305" y="212"/>
                  </a:cubicBezTo>
                  <a:cubicBezTo>
                    <a:pt x="304" y="214"/>
                    <a:pt x="302" y="215"/>
                    <a:pt x="300" y="217"/>
                  </a:cubicBezTo>
                  <a:cubicBezTo>
                    <a:pt x="299" y="218"/>
                    <a:pt x="298" y="219"/>
                    <a:pt x="298" y="220"/>
                  </a:cubicBezTo>
                  <a:cubicBezTo>
                    <a:pt x="294" y="223"/>
                    <a:pt x="291" y="226"/>
                    <a:pt x="287" y="230"/>
                  </a:cubicBezTo>
                  <a:cubicBezTo>
                    <a:pt x="286" y="231"/>
                    <a:pt x="285" y="232"/>
                    <a:pt x="284" y="233"/>
                  </a:cubicBezTo>
                  <a:cubicBezTo>
                    <a:pt x="281" y="236"/>
                    <a:pt x="278" y="239"/>
                    <a:pt x="274" y="242"/>
                  </a:cubicBezTo>
                  <a:cubicBezTo>
                    <a:pt x="271" y="244"/>
                    <a:pt x="267" y="247"/>
                    <a:pt x="264" y="250"/>
                  </a:cubicBezTo>
                  <a:cubicBezTo>
                    <a:pt x="262" y="251"/>
                    <a:pt x="260" y="252"/>
                    <a:pt x="258" y="253"/>
                  </a:cubicBezTo>
                  <a:cubicBezTo>
                    <a:pt x="254" y="255"/>
                    <a:pt x="250" y="258"/>
                    <a:pt x="246" y="260"/>
                  </a:cubicBezTo>
                  <a:cubicBezTo>
                    <a:pt x="241" y="262"/>
                    <a:pt x="236" y="264"/>
                    <a:pt x="232" y="267"/>
                  </a:cubicBezTo>
                  <a:cubicBezTo>
                    <a:pt x="227" y="269"/>
                    <a:pt x="223" y="271"/>
                    <a:pt x="218" y="272"/>
                  </a:cubicBezTo>
                  <a:cubicBezTo>
                    <a:pt x="214" y="273"/>
                    <a:pt x="209" y="274"/>
                    <a:pt x="205" y="274"/>
                  </a:cubicBezTo>
                  <a:cubicBezTo>
                    <a:pt x="203" y="274"/>
                    <a:pt x="200" y="275"/>
                    <a:pt x="198" y="275"/>
                  </a:cubicBezTo>
                  <a:cubicBezTo>
                    <a:pt x="196" y="275"/>
                    <a:pt x="195" y="276"/>
                    <a:pt x="194" y="276"/>
                  </a:cubicBezTo>
                  <a:cubicBezTo>
                    <a:pt x="190" y="276"/>
                    <a:pt x="187" y="278"/>
                    <a:pt x="185" y="280"/>
                  </a:cubicBezTo>
                  <a:cubicBezTo>
                    <a:pt x="181" y="283"/>
                    <a:pt x="178" y="287"/>
                    <a:pt x="175" y="290"/>
                  </a:cubicBezTo>
                  <a:cubicBezTo>
                    <a:pt x="173" y="292"/>
                    <a:pt x="171" y="295"/>
                    <a:pt x="170" y="298"/>
                  </a:cubicBezTo>
                  <a:cubicBezTo>
                    <a:pt x="168" y="300"/>
                    <a:pt x="167" y="302"/>
                    <a:pt x="165" y="304"/>
                  </a:cubicBezTo>
                  <a:cubicBezTo>
                    <a:pt x="164" y="305"/>
                    <a:pt x="164" y="306"/>
                    <a:pt x="165" y="307"/>
                  </a:cubicBezTo>
                  <a:cubicBezTo>
                    <a:pt x="165" y="307"/>
                    <a:pt x="166" y="308"/>
                    <a:pt x="165" y="308"/>
                  </a:cubicBezTo>
                  <a:cubicBezTo>
                    <a:pt x="164" y="309"/>
                    <a:pt x="164" y="308"/>
                    <a:pt x="164" y="308"/>
                  </a:cubicBezTo>
                  <a:cubicBezTo>
                    <a:pt x="164" y="307"/>
                    <a:pt x="163" y="307"/>
                    <a:pt x="163" y="307"/>
                  </a:cubicBezTo>
                  <a:cubicBezTo>
                    <a:pt x="162" y="308"/>
                    <a:pt x="161" y="309"/>
                    <a:pt x="160" y="310"/>
                  </a:cubicBezTo>
                  <a:cubicBezTo>
                    <a:pt x="159" y="311"/>
                    <a:pt x="158" y="312"/>
                    <a:pt x="157" y="313"/>
                  </a:cubicBezTo>
                  <a:cubicBezTo>
                    <a:pt x="156" y="314"/>
                    <a:pt x="156" y="314"/>
                    <a:pt x="155" y="315"/>
                  </a:cubicBezTo>
                  <a:cubicBezTo>
                    <a:pt x="154" y="316"/>
                    <a:pt x="152" y="317"/>
                    <a:pt x="150" y="318"/>
                  </a:cubicBezTo>
                  <a:cubicBezTo>
                    <a:pt x="148" y="318"/>
                    <a:pt x="145" y="319"/>
                    <a:pt x="143" y="319"/>
                  </a:cubicBezTo>
                  <a:cubicBezTo>
                    <a:pt x="140" y="319"/>
                    <a:pt x="138" y="319"/>
                    <a:pt x="135" y="317"/>
                  </a:cubicBezTo>
                  <a:cubicBezTo>
                    <a:pt x="135" y="318"/>
                    <a:pt x="134" y="318"/>
                    <a:pt x="133" y="318"/>
                  </a:cubicBezTo>
                  <a:cubicBezTo>
                    <a:pt x="133" y="317"/>
                    <a:pt x="132" y="316"/>
                    <a:pt x="131" y="315"/>
                  </a:cubicBezTo>
                  <a:cubicBezTo>
                    <a:pt x="130" y="315"/>
                    <a:pt x="129" y="313"/>
                    <a:pt x="128" y="312"/>
                  </a:cubicBezTo>
                  <a:cubicBezTo>
                    <a:pt x="127" y="310"/>
                    <a:pt x="125" y="309"/>
                    <a:pt x="123" y="307"/>
                  </a:cubicBezTo>
                  <a:cubicBezTo>
                    <a:pt x="123" y="307"/>
                    <a:pt x="122" y="306"/>
                    <a:pt x="122" y="305"/>
                  </a:cubicBezTo>
                  <a:cubicBezTo>
                    <a:pt x="120" y="304"/>
                    <a:pt x="119" y="302"/>
                    <a:pt x="118" y="300"/>
                  </a:cubicBezTo>
                  <a:cubicBezTo>
                    <a:pt x="116" y="298"/>
                    <a:pt x="114" y="296"/>
                    <a:pt x="112" y="294"/>
                  </a:cubicBezTo>
                  <a:cubicBezTo>
                    <a:pt x="111" y="295"/>
                    <a:pt x="110" y="297"/>
                    <a:pt x="109" y="298"/>
                  </a:cubicBezTo>
                  <a:cubicBezTo>
                    <a:pt x="109" y="296"/>
                    <a:pt x="110" y="294"/>
                    <a:pt x="111" y="292"/>
                  </a:cubicBezTo>
                  <a:cubicBezTo>
                    <a:pt x="109" y="290"/>
                    <a:pt x="108" y="288"/>
                    <a:pt x="106" y="286"/>
                  </a:cubicBezTo>
                  <a:cubicBezTo>
                    <a:pt x="104" y="284"/>
                    <a:pt x="103" y="282"/>
                    <a:pt x="102" y="280"/>
                  </a:cubicBezTo>
                  <a:cubicBezTo>
                    <a:pt x="100" y="278"/>
                    <a:pt x="98" y="276"/>
                    <a:pt x="96" y="274"/>
                  </a:cubicBezTo>
                  <a:cubicBezTo>
                    <a:pt x="93" y="272"/>
                    <a:pt x="91" y="270"/>
                    <a:pt x="89" y="269"/>
                  </a:cubicBezTo>
                  <a:cubicBezTo>
                    <a:pt x="85" y="268"/>
                    <a:pt x="82" y="266"/>
                    <a:pt x="78" y="266"/>
                  </a:cubicBezTo>
                  <a:cubicBezTo>
                    <a:pt x="75" y="266"/>
                    <a:pt x="73" y="266"/>
                    <a:pt x="70" y="266"/>
                  </a:cubicBezTo>
                  <a:cubicBezTo>
                    <a:pt x="66" y="265"/>
                    <a:pt x="61" y="265"/>
                    <a:pt x="57" y="265"/>
                  </a:cubicBezTo>
                  <a:cubicBezTo>
                    <a:pt x="52" y="264"/>
                    <a:pt x="47" y="264"/>
                    <a:pt x="41" y="264"/>
                  </a:cubicBezTo>
                  <a:cubicBezTo>
                    <a:pt x="40" y="264"/>
                    <a:pt x="38" y="264"/>
                    <a:pt x="37" y="263"/>
                  </a:cubicBezTo>
                  <a:cubicBezTo>
                    <a:pt x="34" y="263"/>
                    <a:pt x="31" y="263"/>
                    <a:pt x="28" y="263"/>
                  </a:cubicBezTo>
                  <a:cubicBezTo>
                    <a:pt x="23" y="263"/>
                    <a:pt x="17" y="263"/>
                    <a:pt x="12" y="263"/>
                  </a:cubicBezTo>
                  <a:cubicBezTo>
                    <a:pt x="9" y="262"/>
                    <a:pt x="6" y="262"/>
                    <a:pt x="3" y="262"/>
                  </a:cubicBezTo>
                  <a:cubicBezTo>
                    <a:pt x="2" y="262"/>
                    <a:pt x="1" y="261"/>
                    <a:pt x="1" y="261"/>
                  </a:cubicBezTo>
                  <a:cubicBezTo>
                    <a:pt x="0" y="261"/>
                    <a:pt x="0" y="261"/>
                    <a:pt x="0" y="260"/>
                  </a:cubicBezTo>
                  <a:cubicBezTo>
                    <a:pt x="0" y="260"/>
                    <a:pt x="0" y="260"/>
                    <a:pt x="0" y="260"/>
                  </a:cubicBezTo>
                  <a:cubicBezTo>
                    <a:pt x="0" y="260"/>
                    <a:pt x="1" y="260"/>
                    <a:pt x="1" y="260"/>
                  </a:cubicBezTo>
                  <a:cubicBezTo>
                    <a:pt x="3" y="260"/>
                    <a:pt x="4" y="260"/>
                    <a:pt x="6" y="260"/>
                  </a:cubicBezTo>
                  <a:cubicBezTo>
                    <a:pt x="10" y="261"/>
                    <a:pt x="14" y="260"/>
                    <a:pt x="18" y="260"/>
                  </a:cubicBezTo>
                  <a:cubicBezTo>
                    <a:pt x="24" y="260"/>
                    <a:pt x="30" y="261"/>
                    <a:pt x="36" y="262"/>
                  </a:cubicBezTo>
                  <a:cubicBezTo>
                    <a:pt x="37" y="262"/>
                    <a:pt x="38" y="262"/>
                    <a:pt x="39" y="262"/>
                  </a:cubicBezTo>
                  <a:cubicBezTo>
                    <a:pt x="42" y="262"/>
                    <a:pt x="46" y="262"/>
                    <a:pt x="49" y="262"/>
                  </a:cubicBezTo>
                  <a:cubicBezTo>
                    <a:pt x="51" y="263"/>
                    <a:pt x="53" y="263"/>
                    <a:pt x="55" y="263"/>
                  </a:cubicBezTo>
                  <a:cubicBezTo>
                    <a:pt x="55" y="261"/>
                    <a:pt x="56" y="261"/>
                    <a:pt x="57" y="260"/>
                  </a:cubicBezTo>
                  <a:cubicBezTo>
                    <a:pt x="58" y="259"/>
                    <a:pt x="59" y="257"/>
                    <a:pt x="61" y="255"/>
                  </a:cubicBezTo>
                  <a:cubicBezTo>
                    <a:pt x="61" y="255"/>
                    <a:pt x="62" y="254"/>
                    <a:pt x="62" y="253"/>
                  </a:cubicBezTo>
                  <a:cubicBezTo>
                    <a:pt x="63" y="253"/>
                    <a:pt x="63" y="252"/>
                    <a:pt x="63" y="252"/>
                  </a:cubicBezTo>
                  <a:cubicBezTo>
                    <a:pt x="65" y="250"/>
                    <a:pt x="65" y="247"/>
                    <a:pt x="64" y="244"/>
                  </a:cubicBezTo>
                  <a:cubicBezTo>
                    <a:pt x="63" y="244"/>
                    <a:pt x="61" y="244"/>
                    <a:pt x="59" y="244"/>
                  </a:cubicBezTo>
                  <a:cubicBezTo>
                    <a:pt x="57" y="244"/>
                    <a:pt x="56" y="243"/>
                    <a:pt x="54" y="243"/>
                  </a:cubicBezTo>
                  <a:cubicBezTo>
                    <a:pt x="53" y="243"/>
                    <a:pt x="52" y="242"/>
                    <a:pt x="53" y="241"/>
                  </a:cubicBezTo>
                  <a:cubicBezTo>
                    <a:pt x="53" y="241"/>
                    <a:pt x="53" y="240"/>
                    <a:pt x="53" y="240"/>
                  </a:cubicBezTo>
                  <a:cubicBezTo>
                    <a:pt x="55" y="238"/>
                    <a:pt x="57" y="235"/>
                    <a:pt x="58" y="232"/>
                  </a:cubicBezTo>
                  <a:cubicBezTo>
                    <a:pt x="58" y="231"/>
                    <a:pt x="59" y="230"/>
                    <a:pt x="58" y="230"/>
                  </a:cubicBezTo>
                  <a:cubicBezTo>
                    <a:pt x="58" y="230"/>
                    <a:pt x="58" y="229"/>
                    <a:pt x="58" y="229"/>
                  </a:cubicBezTo>
                  <a:cubicBezTo>
                    <a:pt x="58" y="228"/>
                    <a:pt x="57" y="226"/>
                    <a:pt x="57" y="225"/>
                  </a:cubicBezTo>
                  <a:cubicBezTo>
                    <a:pt x="57" y="225"/>
                    <a:pt x="57" y="225"/>
                    <a:pt x="57" y="225"/>
                  </a:cubicBezTo>
                  <a:cubicBezTo>
                    <a:pt x="58" y="223"/>
                    <a:pt x="60" y="223"/>
                    <a:pt x="62" y="224"/>
                  </a:cubicBezTo>
                  <a:cubicBezTo>
                    <a:pt x="62" y="224"/>
                    <a:pt x="62" y="224"/>
                    <a:pt x="62" y="224"/>
                  </a:cubicBezTo>
                  <a:cubicBezTo>
                    <a:pt x="63" y="222"/>
                    <a:pt x="65" y="221"/>
                    <a:pt x="67" y="221"/>
                  </a:cubicBezTo>
                  <a:cubicBezTo>
                    <a:pt x="71" y="221"/>
                    <a:pt x="73" y="223"/>
                    <a:pt x="75" y="225"/>
                  </a:cubicBezTo>
                  <a:cubicBezTo>
                    <a:pt x="76" y="226"/>
                    <a:pt x="76" y="227"/>
                    <a:pt x="75" y="228"/>
                  </a:cubicBezTo>
                  <a:cubicBezTo>
                    <a:pt x="75" y="229"/>
                    <a:pt x="75" y="230"/>
                    <a:pt x="74" y="230"/>
                  </a:cubicBezTo>
                  <a:cubicBezTo>
                    <a:pt x="74" y="231"/>
                    <a:pt x="73" y="232"/>
                    <a:pt x="72" y="233"/>
                  </a:cubicBezTo>
                  <a:cubicBezTo>
                    <a:pt x="72" y="233"/>
                    <a:pt x="71" y="234"/>
                    <a:pt x="70" y="234"/>
                  </a:cubicBezTo>
                  <a:cubicBezTo>
                    <a:pt x="67" y="234"/>
                    <a:pt x="67" y="234"/>
                    <a:pt x="67" y="237"/>
                  </a:cubicBezTo>
                  <a:cubicBezTo>
                    <a:pt x="67" y="238"/>
                    <a:pt x="67" y="239"/>
                    <a:pt x="67" y="240"/>
                  </a:cubicBezTo>
                  <a:cubicBezTo>
                    <a:pt x="66" y="241"/>
                    <a:pt x="67" y="241"/>
                    <a:pt x="68" y="242"/>
                  </a:cubicBezTo>
                  <a:cubicBezTo>
                    <a:pt x="70" y="242"/>
                    <a:pt x="72" y="242"/>
                    <a:pt x="73" y="243"/>
                  </a:cubicBezTo>
                  <a:cubicBezTo>
                    <a:pt x="74" y="243"/>
                    <a:pt x="75" y="243"/>
                    <a:pt x="75" y="243"/>
                  </a:cubicBezTo>
                  <a:cubicBezTo>
                    <a:pt x="75" y="244"/>
                    <a:pt x="75" y="245"/>
                    <a:pt x="75" y="245"/>
                  </a:cubicBezTo>
                  <a:cubicBezTo>
                    <a:pt x="73" y="247"/>
                    <a:pt x="72" y="248"/>
                    <a:pt x="71" y="250"/>
                  </a:cubicBezTo>
                  <a:cubicBezTo>
                    <a:pt x="70" y="251"/>
                    <a:pt x="70" y="251"/>
                    <a:pt x="70" y="253"/>
                  </a:cubicBezTo>
                  <a:cubicBezTo>
                    <a:pt x="71" y="254"/>
                    <a:pt x="70" y="255"/>
                    <a:pt x="68" y="254"/>
                  </a:cubicBezTo>
                  <a:cubicBezTo>
                    <a:pt x="69" y="256"/>
                    <a:pt x="70" y="258"/>
                    <a:pt x="71" y="260"/>
                  </a:cubicBezTo>
                  <a:cubicBezTo>
                    <a:pt x="73" y="260"/>
                    <a:pt x="76" y="260"/>
                    <a:pt x="78" y="261"/>
                  </a:cubicBezTo>
                  <a:cubicBezTo>
                    <a:pt x="78" y="262"/>
                    <a:pt x="78" y="263"/>
                    <a:pt x="77" y="264"/>
                  </a:cubicBezTo>
                  <a:cubicBezTo>
                    <a:pt x="78" y="264"/>
                    <a:pt x="79" y="264"/>
                    <a:pt x="79" y="264"/>
                  </a:cubicBezTo>
                  <a:cubicBezTo>
                    <a:pt x="83" y="264"/>
                    <a:pt x="86" y="265"/>
                    <a:pt x="90" y="267"/>
                  </a:cubicBezTo>
                  <a:cubicBezTo>
                    <a:pt x="93" y="269"/>
                    <a:pt x="96" y="270"/>
                    <a:pt x="98" y="273"/>
                  </a:cubicBezTo>
                  <a:cubicBezTo>
                    <a:pt x="100" y="274"/>
                    <a:pt x="101" y="276"/>
                    <a:pt x="102" y="277"/>
                  </a:cubicBezTo>
                  <a:cubicBezTo>
                    <a:pt x="103" y="279"/>
                    <a:pt x="105" y="281"/>
                    <a:pt x="106" y="283"/>
                  </a:cubicBezTo>
                  <a:cubicBezTo>
                    <a:pt x="107" y="282"/>
                    <a:pt x="107" y="282"/>
                    <a:pt x="107" y="282"/>
                  </a:cubicBezTo>
                  <a:cubicBezTo>
                    <a:pt x="107" y="281"/>
                    <a:pt x="108" y="281"/>
                    <a:pt x="109" y="281"/>
                  </a:cubicBezTo>
                  <a:cubicBezTo>
                    <a:pt x="110" y="280"/>
                    <a:pt x="111" y="280"/>
                    <a:pt x="110" y="279"/>
                  </a:cubicBezTo>
                  <a:cubicBezTo>
                    <a:pt x="109" y="278"/>
                    <a:pt x="109" y="276"/>
                    <a:pt x="110" y="274"/>
                  </a:cubicBezTo>
                  <a:cubicBezTo>
                    <a:pt x="111" y="274"/>
                    <a:pt x="111" y="274"/>
                    <a:pt x="111" y="273"/>
                  </a:cubicBezTo>
                  <a:cubicBezTo>
                    <a:pt x="112" y="273"/>
                    <a:pt x="113" y="273"/>
                    <a:pt x="113" y="272"/>
                  </a:cubicBezTo>
                  <a:cubicBezTo>
                    <a:pt x="114" y="272"/>
                    <a:pt x="115" y="272"/>
                    <a:pt x="116" y="273"/>
                  </a:cubicBezTo>
                  <a:cubicBezTo>
                    <a:pt x="117" y="273"/>
                    <a:pt x="117" y="273"/>
                    <a:pt x="117" y="274"/>
                  </a:cubicBezTo>
                  <a:cubicBezTo>
                    <a:pt x="118" y="272"/>
                    <a:pt x="118" y="271"/>
                    <a:pt x="119" y="269"/>
                  </a:cubicBezTo>
                  <a:cubicBezTo>
                    <a:pt x="119" y="268"/>
                    <a:pt x="119" y="267"/>
                    <a:pt x="120" y="266"/>
                  </a:cubicBezTo>
                  <a:cubicBezTo>
                    <a:pt x="120" y="265"/>
                    <a:pt x="121" y="264"/>
                    <a:pt x="119" y="262"/>
                  </a:cubicBezTo>
                  <a:cubicBezTo>
                    <a:pt x="119" y="262"/>
                    <a:pt x="119" y="260"/>
                    <a:pt x="120" y="259"/>
                  </a:cubicBezTo>
                  <a:cubicBezTo>
                    <a:pt x="122" y="258"/>
                    <a:pt x="123" y="257"/>
                    <a:pt x="125" y="258"/>
                  </a:cubicBezTo>
                  <a:cubicBezTo>
                    <a:pt x="126" y="258"/>
                    <a:pt x="126" y="258"/>
                    <a:pt x="127" y="258"/>
                  </a:cubicBezTo>
                  <a:cubicBezTo>
                    <a:pt x="127" y="259"/>
                    <a:pt x="127" y="260"/>
                    <a:pt x="128" y="260"/>
                  </a:cubicBezTo>
                  <a:cubicBezTo>
                    <a:pt x="128" y="260"/>
                    <a:pt x="129" y="261"/>
                    <a:pt x="129" y="261"/>
                  </a:cubicBezTo>
                  <a:cubicBezTo>
                    <a:pt x="128" y="262"/>
                    <a:pt x="129" y="264"/>
                    <a:pt x="129" y="265"/>
                  </a:cubicBezTo>
                  <a:cubicBezTo>
                    <a:pt x="129" y="266"/>
                    <a:pt x="129" y="267"/>
                    <a:pt x="129" y="268"/>
                  </a:cubicBezTo>
                  <a:cubicBezTo>
                    <a:pt x="129" y="268"/>
                    <a:pt x="130" y="268"/>
                    <a:pt x="130" y="268"/>
                  </a:cubicBezTo>
                  <a:cubicBezTo>
                    <a:pt x="130" y="269"/>
                    <a:pt x="131" y="269"/>
                    <a:pt x="132" y="269"/>
                  </a:cubicBezTo>
                  <a:cubicBezTo>
                    <a:pt x="132" y="268"/>
                    <a:pt x="133" y="267"/>
                    <a:pt x="133" y="266"/>
                  </a:cubicBezTo>
                  <a:cubicBezTo>
                    <a:pt x="132" y="265"/>
                    <a:pt x="132" y="264"/>
                    <a:pt x="133" y="263"/>
                  </a:cubicBezTo>
                  <a:cubicBezTo>
                    <a:pt x="134" y="263"/>
                    <a:pt x="135" y="263"/>
                    <a:pt x="136" y="264"/>
                  </a:cubicBezTo>
                  <a:cubicBezTo>
                    <a:pt x="136" y="264"/>
                    <a:pt x="136" y="264"/>
                    <a:pt x="137" y="264"/>
                  </a:cubicBezTo>
                  <a:cubicBezTo>
                    <a:pt x="137" y="264"/>
                    <a:pt x="137" y="264"/>
                    <a:pt x="137" y="263"/>
                  </a:cubicBezTo>
                  <a:cubicBezTo>
                    <a:pt x="138" y="262"/>
                    <a:pt x="138" y="262"/>
                    <a:pt x="140" y="263"/>
                  </a:cubicBezTo>
                  <a:cubicBezTo>
                    <a:pt x="140" y="264"/>
                    <a:pt x="140" y="265"/>
                    <a:pt x="140" y="266"/>
                  </a:cubicBezTo>
                  <a:cubicBezTo>
                    <a:pt x="138" y="268"/>
                    <a:pt x="136" y="270"/>
                    <a:pt x="135" y="273"/>
                  </a:cubicBezTo>
                  <a:cubicBezTo>
                    <a:pt x="132" y="276"/>
                    <a:pt x="130" y="278"/>
                    <a:pt x="127" y="281"/>
                  </a:cubicBezTo>
                  <a:cubicBezTo>
                    <a:pt x="126" y="282"/>
                    <a:pt x="126" y="283"/>
                    <a:pt x="125" y="284"/>
                  </a:cubicBezTo>
                  <a:cubicBezTo>
                    <a:pt x="125" y="284"/>
                    <a:pt x="125" y="285"/>
                    <a:pt x="125" y="285"/>
                  </a:cubicBezTo>
                  <a:cubicBezTo>
                    <a:pt x="125" y="285"/>
                    <a:pt x="125" y="286"/>
                    <a:pt x="124" y="286"/>
                  </a:cubicBezTo>
                  <a:cubicBezTo>
                    <a:pt x="123" y="287"/>
                    <a:pt x="123" y="288"/>
                    <a:pt x="123" y="289"/>
                  </a:cubicBezTo>
                  <a:cubicBezTo>
                    <a:pt x="123" y="291"/>
                    <a:pt x="123" y="293"/>
                    <a:pt x="124" y="295"/>
                  </a:cubicBezTo>
                  <a:cubicBezTo>
                    <a:pt x="124" y="296"/>
                    <a:pt x="123" y="297"/>
                    <a:pt x="123" y="297"/>
                  </a:cubicBezTo>
                  <a:cubicBezTo>
                    <a:pt x="122" y="297"/>
                    <a:pt x="122" y="296"/>
                    <a:pt x="122" y="295"/>
                  </a:cubicBezTo>
                  <a:cubicBezTo>
                    <a:pt x="122" y="292"/>
                    <a:pt x="122" y="289"/>
                    <a:pt x="122" y="286"/>
                  </a:cubicBezTo>
                  <a:cubicBezTo>
                    <a:pt x="122" y="286"/>
                    <a:pt x="122" y="286"/>
                    <a:pt x="122" y="286"/>
                  </a:cubicBezTo>
                  <a:cubicBezTo>
                    <a:pt x="122" y="285"/>
                    <a:pt x="122" y="285"/>
                    <a:pt x="122" y="284"/>
                  </a:cubicBezTo>
                  <a:cubicBezTo>
                    <a:pt x="124" y="284"/>
                    <a:pt x="125" y="282"/>
                    <a:pt x="126" y="281"/>
                  </a:cubicBezTo>
                  <a:cubicBezTo>
                    <a:pt x="128" y="279"/>
                    <a:pt x="129" y="277"/>
                    <a:pt x="131" y="275"/>
                  </a:cubicBezTo>
                  <a:cubicBezTo>
                    <a:pt x="133" y="273"/>
                    <a:pt x="135" y="270"/>
                    <a:pt x="136" y="267"/>
                  </a:cubicBezTo>
                  <a:cubicBezTo>
                    <a:pt x="135" y="268"/>
                    <a:pt x="134" y="268"/>
                    <a:pt x="133" y="270"/>
                  </a:cubicBezTo>
                  <a:cubicBezTo>
                    <a:pt x="133" y="270"/>
                    <a:pt x="133" y="271"/>
                    <a:pt x="132" y="271"/>
                  </a:cubicBezTo>
                  <a:cubicBezTo>
                    <a:pt x="132" y="271"/>
                    <a:pt x="131" y="272"/>
                    <a:pt x="131" y="272"/>
                  </a:cubicBezTo>
                  <a:cubicBezTo>
                    <a:pt x="129" y="274"/>
                    <a:pt x="126" y="277"/>
                    <a:pt x="124" y="279"/>
                  </a:cubicBezTo>
                  <a:cubicBezTo>
                    <a:pt x="123" y="280"/>
                    <a:pt x="123" y="281"/>
                    <a:pt x="122" y="281"/>
                  </a:cubicBezTo>
                  <a:cubicBezTo>
                    <a:pt x="122" y="282"/>
                    <a:pt x="121" y="282"/>
                    <a:pt x="121" y="282"/>
                  </a:cubicBezTo>
                  <a:cubicBezTo>
                    <a:pt x="120" y="282"/>
                    <a:pt x="120" y="281"/>
                    <a:pt x="120" y="281"/>
                  </a:cubicBezTo>
                  <a:cubicBezTo>
                    <a:pt x="120" y="280"/>
                    <a:pt x="120" y="280"/>
                    <a:pt x="121" y="279"/>
                  </a:cubicBezTo>
                  <a:cubicBezTo>
                    <a:pt x="120" y="279"/>
                    <a:pt x="120" y="278"/>
                    <a:pt x="120" y="277"/>
                  </a:cubicBezTo>
                  <a:cubicBezTo>
                    <a:pt x="121" y="275"/>
                    <a:pt x="122" y="273"/>
                    <a:pt x="122" y="272"/>
                  </a:cubicBezTo>
                  <a:cubicBezTo>
                    <a:pt x="123" y="270"/>
                    <a:pt x="123" y="268"/>
                    <a:pt x="124" y="266"/>
                  </a:cubicBezTo>
                  <a:cubicBezTo>
                    <a:pt x="125" y="265"/>
                    <a:pt x="125" y="263"/>
                    <a:pt x="126" y="262"/>
                  </a:cubicBezTo>
                  <a:cubicBezTo>
                    <a:pt x="126" y="261"/>
                    <a:pt x="125" y="259"/>
                    <a:pt x="123" y="259"/>
                  </a:cubicBezTo>
                  <a:cubicBezTo>
                    <a:pt x="123" y="259"/>
                    <a:pt x="122" y="260"/>
                    <a:pt x="121" y="260"/>
                  </a:cubicBezTo>
                  <a:cubicBezTo>
                    <a:pt x="122" y="262"/>
                    <a:pt x="122" y="262"/>
                    <a:pt x="123" y="263"/>
                  </a:cubicBezTo>
                  <a:cubicBezTo>
                    <a:pt x="123" y="263"/>
                    <a:pt x="123" y="264"/>
                    <a:pt x="123" y="264"/>
                  </a:cubicBezTo>
                  <a:cubicBezTo>
                    <a:pt x="121" y="266"/>
                    <a:pt x="121" y="268"/>
                    <a:pt x="120" y="270"/>
                  </a:cubicBezTo>
                  <a:cubicBezTo>
                    <a:pt x="119" y="274"/>
                    <a:pt x="117" y="278"/>
                    <a:pt x="115" y="282"/>
                  </a:cubicBezTo>
                  <a:cubicBezTo>
                    <a:pt x="115" y="283"/>
                    <a:pt x="115" y="283"/>
                    <a:pt x="115" y="284"/>
                  </a:cubicBezTo>
                  <a:cubicBezTo>
                    <a:pt x="115" y="286"/>
                    <a:pt x="114" y="288"/>
                    <a:pt x="112" y="289"/>
                  </a:cubicBezTo>
                  <a:cubicBezTo>
                    <a:pt x="112" y="289"/>
                    <a:pt x="112" y="290"/>
                    <a:pt x="112" y="290"/>
                  </a:cubicBezTo>
                  <a:cubicBezTo>
                    <a:pt x="113" y="290"/>
                    <a:pt x="113" y="290"/>
                    <a:pt x="113" y="290"/>
                  </a:cubicBezTo>
                  <a:cubicBezTo>
                    <a:pt x="114" y="289"/>
                    <a:pt x="114" y="288"/>
                    <a:pt x="115" y="287"/>
                  </a:cubicBezTo>
                  <a:cubicBezTo>
                    <a:pt x="115" y="287"/>
                    <a:pt x="116" y="287"/>
                    <a:pt x="116" y="287"/>
                  </a:cubicBezTo>
                  <a:cubicBezTo>
                    <a:pt x="116" y="287"/>
                    <a:pt x="116" y="288"/>
                    <a:pt x="116" y="288"/>
                  </a:cubicBezTo>
                  <a:cubicBezTo>
                    <a:pt x="116" y="288"/>
                    <a:pt x="116" y="289"/>
                    <a:pt x="115" y="289"/>
                  </a:cubicBezTo>
                  <a:cubicBezTo>
                    <a:pt x="115" y="290"/>
                    <a:pt x="114" y="290"/>
                    <a:pt x="114" y="291"/>
                  </a:cubicBezTo>
                  <a:cubicBezTo>
                    <a:pt x="114" y="292"/>
                    <a:pt x="115" y="293"/>
                    <a:pt x="116" y="294"/>
                  </a:cubicBezTo>
                  <a:cubicBezTo>
                    <a:pt x="118" y="297"/>
                    <a:pt x="120" y="299"/>
                    <a:pt x="122" y="302"/>
                  </a:cubicBezTo>
                  <a:cubicBezTo>
                    <a:pt x="123" y="303"/>
                    <a:pt x="124" y="304"/>
                    <a:pt x="125" y="305"/>
                  </a:cubicBezTo>
                  <a:cubicBezTo>
                    <a:pt x="127" y="307"/>
                    <a:pt x="129" y="309"/>
                    <a:pt x="131" y="311"/>
                  </a:cubicBezTo>
                  <a:cubicBezTo>
                    <a:pt x="131" y="311"/>
                    <a:pt x="131" y="311"/>
                    <a:pt x="131" y="311"/>
                  </a:cubicBezTo>
                  <a:cubicBezTo>
                    <a:pt x="131" y="311"/>
                    <a:pt x="131" y="311"/>
                    <a:pt x="131" y="310"/>
                  </a:cubicBezTo>
                  <a:cubicBezTo>
                    <a:pt x="130" y="305"/>
                    <a:pt x="128" y="299"/>
                    <a:pt x="126" y="294"/>
                  </a:cubicBezTo>
                  <a:cubicBezTo>
                    <a:pt x="126" y="293"/>
                    <a:pt x="126" y="293"/>
                    <a:pt x="126" y="293"/>
                  </a:cubicBezTo>
                  <a:cubicBezTo>
                    <a:pt x="126" y="292"/>
                    <a:pt x="126" y="292"/>
                    <a:pt x="126" y="292"/>
                  </a:cubicBezTo>
                  <a:cubicBezTo>
                    <a:pt x="126" y="292"/>
                    <a:pt x="127" y="292"/>
                    <a:pt x="127" y="292"/>
                  </a:cubicBezTo>
                  <a:cubicBezTo>
                    <a:pt x="127" y="293"/>
                    <a:pt x="128" y="293"/>
                    <a:pt x="128" y="293"/>
                  </a:cubicBezTo>
                  <a:cubicBezTo>
                    <a:pt x="129" y="293"/>
                    <a:pt x="129" y="294"/>
                    <a:pt x="129" y="294"/>
                  </a:cubicBezTo>
                  <a:cubicBezTo>
                    <a:pt x="129" y="295"/>
                    <a:pt x="129" y="295"/>
                    <a:pt x="129" y="296"/>
                  </a:cubicBezTo>
                  <a:cubicBezTo>
                    <a:pt x="130" y="296"/>
                    <a:pt x="131" y="295"/>
                    <a:pt x="132" y="295"/>
                  </a:cubicBezTo>
                  <a:cubicBezTo>
                    <a:pt x="132" y="294"/>
                    <a:pt x="133" y="294"/>
                    <a:pt x="133" y="294"/>
                  </a:cubicBezTo>
                  <a:cubicBezTo>
                    <a:pt x="134" y="295"/>
                    <a:pt x="134" y="295"/>
                    <a:pt x="134" y="296"/>
                  </a:cubicBezTo>
                  <a:cubicBezTo>
                    <a:pt x="133" y="296"/>
                    <a:pt x="133" y="297"/>
                    <a:pt x="133" y="298"/>
                  </a:cubicBezTo>
                  <a:cubicBezTo>
                    <a:pt x="132" y="299"/>
                    <a:pt x="132" y="300"/>
                    <a:pt x="132" y="301"/>
                  </a:cubicBezTo>
                  <a:cubicBezTo>
                    <a:pt x="132" y="301"/>
                    <a:pt x="132" y="301"/>
                    <a:pt x="132" y="301"/>
                  </a:cubicBezTo>
                  <a:cubicBezTo>
                    <a:pt x="134" y="301"/>
                    <a:pt x="137" y="302"/>
                    <a:pt x="140" y="301"/>
                  </a:cubicBezTo>
                  <a:cubicBezTo>
                    <a:pt x="140" y="301"/>
                    <a:pt x="139" y="300"/>
                    <a:pt x="139" y="299"/>
                  </a:cubicBezTo>
                  <a:cubicBezTo>
                    <a:pt x="138" y="299"/>
                    <a:pt x="137" y="299"/>
                    <a:pt x="135" y="299"/>
                  </a:cubicBezTo>
                  <a:cubicBezTo>
                    <a:pt x="135" y="299"/>
                    <a:pt x="134" y="298"/>
                    <a:pt x="134" y="298"/>
                  </a:cubicBezTo>
                  <a:cubicBezTo>
                    <a:pt x="134" y="298"/>
                    <a:pt x="135" y="297"/>
                    <a:pt x="135" y="297"/>
                  </a:cubicBezTo>
                  <a:cubicBezTo>
                    <a:pt x="135" y="297"/>
                    <a:pt x="136" y="297"/>
                    <a:pt x="136" y="297"/>
                  </a:cubicBezTo>
                  <a:cubicBezTo>
                    <a:pt x="136" y="297"/>
                    <a:pt x="137" y="297"/>
                    <a:pt x="138" y="296"/>
                  </a:cubicBezTo>
                  <a:cubicBezTo>
                    <a:pt x="139" y="296"/>
                    <a:pt x="140" y="296"/>
                    <a:pt x="140" y="295"/>
                  </a:cubicBezTo>
                  <a:cubicBezTo>
                    <a:pt x="140" y="295"/>
                    <a:pt x="141" y="295"/>
                    <a:pt x="141" y="295"/>
                  </a:cubicBezTo>
                  <a:cubicBezTo>
                    <a:pt x="141" y="295"/>
                    <a:pt x="141" y="295"/>
                    <a:pt x="141" y="296"/>
                  </a:cubicBezTo>
                  <a:cubicBezTo>
                    <a:pt x="141" y="296"/>
                    <a:pt x="141" y="296"/>
                    <a:pt x="141" y="297"/>
                  </a:cubicBezTo>
                  <a:cubicBezTo>
                    <a:pt x="141" y="297"/>
                    <a:pt x="140" y="297"/>
                    <a:pt x="140" y="298"/>
                  </a:cubicBezTo>
                  <a:cubicBezTo>
                    <a:pt x="140" y="298"/>
                    <a:pt x="141" y="298"/>
                    <a:pt x="141" y="298"/>
                  </a:cubicBezTo>
                  <a:cubicBezTo>
                    <a:pt x="142" y="298"/>
                    <a:pt x="142" y="298"/>
                    <a:pt x="142" y="300"/>
                  </a:cubicBezTo>
                  <a:cubicBezTo>
                    <a:pt x="142" y="301"/>
                    <a:pt x="142" y="302"/>
                    <a:pt x="142" y="303"/>
                  </a:cubicBezTo>
                  <a:cubicBezTo>
                    <a:pt x="142" y="303"/>
                    <a:pt x="141" y="304"/>
                    <a:pt x="141" y="304"/>
                  </a:cubicBezTo>
                  <a:cubicBezTo>
                    <a:pt x="140" y="304"/>
                    <a:pt x="140" y="303"/>
                    <a:pt x="139" y="303"/>
                  </a:cubicBezTo>
                  <a:cubicBezTo>
                    <a:pt x="139" y="303"/>
                    <a:pt x="139" y="304"/>
                    <a:pt x="139" y="304"/>
                  </a:cubicBezTo>
                  <a:cubicBezTo>
                    <a:pt x="141" y="304"/>
                    <a:pt x="141" y="306"/>
                    <a:pt x="141" y="307"/>
                  </a:cubicBezTo>
                  <a:cubicBezTo>
                    <a:pt x="141" y="309"/>
                    <a:pt x="140" y="310"/>
                    <a:pt x="140" y="311"/>
                  </a:cubicBezTo>
                  <a:cubicBezTo>
                    <a:pt x="140" y="312"/>
                    <a:pt x="140" y="313"/>
                    <a:pt x="140" y="314"/>
                  </a:cubicBezTo>
                  <a:cubicBezTo>
                    <a:pt x="140" y="315"/>
                    <a:pt x="140" y="315"/>
                    <a:pt x="140" y="316"/>
                  </a:cubicBezTo>
                  <a:cubicBezTo>
                    <a:pt x="140" y="316"/>
                    <a:pt x="141" y="316"/>
                    <a:pt x="141" y="316"/>
                  </a:cubicBezTo>
                  <a:cubicBezTo>
                    <a:pt x="141" y="315"/>
                    <a:pt x="141" y="314"/>
                    <a:pt x="142" y="314"/>
                  </a:cubicBezTo>
                  <a:cubicBezTo>
                    <a:pt x="142" y="313"/>
                    <a:pt x="142" y="313"/>
                    <a:pt x="143" y="313"/>
                  </a:cubicBezTo>
                  <a:cubicBezTo>
                    <a:pt x="143" y="314"/>
                    <a:pt x="142" y="315"/>
                    <a:pt x="142" y="316"/>
                  </a:cubicBezTo>
                  <a:cubicBezTo>
                    <a:pt x="143" y="316"/>
                    <a:pt x="143" y="317"/>
                    <a:pt x="144" y="316"/>
                  </a:cubicBezTo>
                  <a:cubicBezTo>
                    <a:pt x="147" y="316"/>
                    <a:pt x="150" y="315"/>
                    <a:pt x="152" y="313"/>
                  </a:cubicBezTo>
                  <a:cubicBezTo>
                    <a:pt x="153" y="313"/>
                    <a:pt x="154" y="313"/>
                    <a:pt x="154" y="313"/>
                  </a:cubicBezTo>
                  <a:cubicBezTo>
                    <a:pt x="155" y="312"/>
                    <a:pt x="155" y="312"/>
                    <a:pt x="155" y="311"/>
                  </a:cubicBezTo>
                  <a:cubicBezTo>
                    <a:pt x="154" y="308"/>
                    <a:pt x="154" y="305"/>
                    <a:pt x="155" y="302"/>
                  </a:cubicBezTo>
                  <a:cubicBezTo>
                    <a:pt x="155" y="301"/>
                    <a:pt x="155" y="301"/>
                    <a:pt x="155" y="300"/>
                  </a:cubicBezTo>
                  <a:cubicBezTo>
                    <a:pt x="154" y="298"/>
                    <a:pt x="152" y="297"/>
                    <a:pt x="152" y="294"/>
                  </a:cubicBezTo>
                  <a:cubicBezTo>
                    <a:pt x="153" y="295"/>
                    <a:pt x="153" y="295"/>
                    <a:pt x="154" y="296"/>
                  </a:cubicBezTo>
                  <a:cubicBezTo>
                    <a:pt x="154" y="296"/>
                    <a:pt x="154" y="296"/>
                    <a:pt x="154" y="296"/>
                  </a:cubicBezTo>
                  <a:cubicBezTo>
                    <a:pt x="155" y="297"/>
                    <a:pt x="156" y="298"/>
                    <a:pt x="156" y="299"/>
                  </a:cubicBezTo>
                  <a:cubicBezTo>
                    <a:pt x="157" y="300"/>
                    <a:pt x="157" y="301"/>
                    <a:pt x="158" y="301"/>
                  </a:cubicBezTo>
                  <a:cubicBezTo>
                    <a:pt x="156" y="302"/>
                    <a:pt x="156" y="304"/>
                    <a:pt x="156" y="305"/>
                  </a:cubicBezTo>
                  <a:cubicBezTo>
                    <a:pt x="156" y="307"/>
                    <a:pt x="156" y="309"/>
                    <a:pt x="156" y="310"/>
                  </a:cubicBezTo>
                  <a:cubicBezTo>
                    <a:pt x="159" y="308"/>
                    <a:pt x="160" y="306"/>
                    <a:pt x="162" y="304"/>
                  </a:cubicBezTo>
                  <a:cubicBezTo>
                    <a:pt x="162" y="303"/>
                    <a:pt x="162" y="303"/>
                    <a:pt x="161" y="302"/>
                  </a:cubicBezTo>
                  <a:cubicBezTo>
                    <a:pt x="161" y="301"/>
                    <a:pt x="161" y="301"/>
                    <a:pt x="160" y="300"/>
                  </a:cubicBezTo>
                  <a:cubicBezTo>
                    <a:pt x="160" y="299"/>
                    <a:pt x="161" y="299"/>
                    <a:pt x="162" y="299"/>
                  </a:cubicBezTo>
                  <a:cubicBezTo>
                    <a:pt x="162" y="300"/>
                    <a:pt x="163" y="301"/>
                    <a:pt x="163" y="302"/>
                  </a:cubicBezTo>
                  <a:cubicBezTo>
                    <a:pt x="166" y="300"/>
                    <a:pt x="167" y="297"/>
                    <a:pt x="169" y="294"/>
                  </a:cubicBezTo>
                  <a:close/>
                  <a:moveTo>
                    <a:pt x="66" y="225"/>
                  </a:moveTo>
                  <a:cubicBezTo>
                    <a:pt x="65" y="225"/>
                    <a:pt x="65" y="225"/>
                    <a:pt x="65" y="225"/>
                  </a:cubicBezTo>
                  <a:cubicBezTo>
                    <a:pt x="64" y="226"/>
                    <a:pt x="64" y="226"/>
                    <a:pt x="63" y="227"/>
                  </a:cubicBezTo>
                  <a:cubicBezTo>
                    <a:pt x="63" y="228"/>
                    <a:pt x="63" y="229"/>
                    <a:pt x="63" y="230"/>
                  </a:cubicBezTo>
                  <a:cubicBezTo>
                    <a:pt x="63" y="230"/>
                    <a:pt x="63" y="230"/>
                    <a:pt x="63" y="230"/>
                  </a:cubicBezTo>
                  <a:cubicBezTo>
                    <a:pt x="63" y="230"/>
                    <a:pt x="63" y="230"/>
                    <a:pt x="63" y="231"/>
                  </a:cubicBezTo>
                  <a:cubicBezTo>
                    <a:pt x="63" y="232"/>
                    <a:pt x="64" y="232"/>
                    <a:pt x="65" y="232"/>
                  </a:cubicBezTo>
                  <a:cubicBezTo>
                    <a:pt x="67" y="232"/>
                    <a:pt x="68" y="232"/>
                    <a:pt x="69" y="232"/>
                  </a:cubicBezTo>
                  <a:cubicBezTo>
                    <a:pt x="70" y="232"/>
                    <a:pt x="71" y="231"/>
                    <a:pt x="72" y="230"/>
                  </a:cubicBezTo>
                  <a:cubicBezTo>
                    <a:pt x="72" y="230"/>
                    <a:pt x="72" y="229"/>
                    <a:pt x="73" y="229"/>
                  </a:cubicBezTo>
                  <a:cubicBezTo>
                    <a:pt x="74" y="227"/>
                    <a:pt x="73" y="226"/>
                    <a:pt x="72" y="225"/>
                  </a:cubicBezTo>
                  <a:cubicBezTo>
                    <a:pt x="72" y="225"/>
                    <a:pt x="71" y="224"/>
                    <a:pt x="71" y="224"/>
                  </a:cubicBezTo>
                  <a:cubicBezTo>
                    <a:pt x="69" y="223"/>
                    <a:pt x="66" y="223"/>
                    <a:pt x="64" y="224"/>
                  </a:cubicBezTo>
                  <a:cubicBezTo>
                    <a:pt x="64" y="224"/>
                    <a:pt x="64" y="224"/>
                    <a:pt x="64" y="225"/>
                  </a:cubicBezTo>
                  <a:cubicBezTo>
                    <a:pt x="64" y="225"/>
                    <a:pt x="65" y="225"/>
                    <a:pt x="66" y="225"/>
                  </a:cubicBezTo>
                  <a:close/>
                  <a:moveTo>
                    <a:pt x="65" y="234"/>
                  </a:moveTo>
                  <a:cubicBezTo>
                    <a:pt x="63" y="234"/>
                    <a:pt x="61" y="233"/>
                    <a:pt x="60" y="231"/>
                  </a:cubicBezTo>
                  <a:cubicBezTo>
                    <a:pt x="59" y="235"/>
                    <a:pt x="58" y="238"/>
                    <a:pt x="56" y="241"/>
                  </a:cubicBezTo>
                  <a:cubicBezTo>
                    <a:pt x="59" y="242"/>
                    <a:pt x="62" y="242"/>
                    <a:pt x="64" y="242"/>
                  </a:cubicBezTo>
                  <a:cubicBezTo>
                    <a:pt x="64" y="239"/>
                    <a:pt x="65" y="237"/>
                    <a:pt x="65" y="234"/>
                  </a:cubicBezTo>
                  <a:close/>
                  <a:moveTo>
                    <a:pt x="69" y="263"/>
                  </a:moveTo>
                  <a:cubicBezTo>
                    <a:pt x="69" y="262"/>
                    <a:pt x="69" y="262"/>
                    <a:pt x="69" y="261"/>
                  </a:cubicBezTo>
                  <a:cubicBezTo>
                    <a:pt x="68" y="259"/>
                    <a:pt x="67" y="257"/>
                    <a:pt x="66" y="255"/>
                  </a:cubicBezTo>
                  <a:cubicBezTo>
                    <a:pt x="65" y="254"/>
                    <a:pt x="65" y="254"/>
                    <a:pt x="64" y="255"/>
                  </a:cubicBezTo>
                  <a:cubicBezTo>
                    <a:pt x="63" y="256"/>
                    <a:pt x="62" y="257"/>
                    <a:pt x="61" y="258"/>
                  </a:cubicBezTo>
                  <a:cubicBezTo>
                    <a:pt x="62" y="259"/>
                    <a:pt x="63" y="259"/>
                    <a:pt x="63" y="260"/>
                  </a:cubicBezTo>
                  <a:cubicBezTo>
                    <a:pt x="63" y="261"/>
                    <a:pt x="63" y="262"/>
                    <a:pt x="63" y="263"/>
                  </a:cubicBezTo>
                  <a:cubicBezTo>
                    <a:pt x="65" y="263"/>
                    <a:pt x="67" y="263"/>
                    <a:pt x="69" y="263"/>
                  </a:cubicBezTo>
                  <a:close/>
                  <a:moveTo>
                    <a:pt x="138" y="316"/>
                  </a:moveTo>
                  <a:cubicBezTo>
                    <a:pt x="138" y="316"/>
                    <a:pt x="138" y="315"/>
                    <a:pt x="138" y="315"/>
                  </a:cubicBezTo>
                  <a:cubicBezTo>
                    <a:pt x="138" y="315"/>
                    <a:pt x="138" y="315"/>
                    <a:pt x="138" y="315"/>
                  </a:cubicBezTo>
                  <a:cubicBezTo>
                    <a:pt x="138" y="313"/>
                    <a:pt x="137" y="311"/>
                    <a:pt x="136" y="310"/>
                  </a:cubicBezTo>
                  <a:cubicBezTo>
                    <a:pt x="135" y="309"/>
                    <a:pt x="134" y="308"/>
                    <a:pt x="134" y="307"/>
                  </a:cubicBezTo>
                  <a:cubicBezTo>
                    <a:pt x="134" y="307"/>
                    <a:pt x="134" y="307"/>
                    <a:pt x="134" y="306"/>
                  </a:cubicBezTo>
                  <a:cubicBezTo>
                    <a:pt x="132" y="306"/>
                    <a:pt x="132" y="304"/>
                    <a:pt x="131" y="303"/>
                  </a:cubicBezTo>
                  <a:cubicBezTo>
                    <a:pt x="130" y="302"/>
                    <a:pt x="130" y="301"/>
                    <a:pt x="129" y="300"/>
                  </a:cubicBezTo>
                  <a:cubicBezTo>
                    <a:pt x="129" y="301"/>
                    <a:pt x="130" y="302"/>
                    <a:pt x="130" y="302"/>
                  </a:cubicBezTo>
                  <a:cubicBezTo>
                    <a:pt x="131" y="306"/>
                    <a:pt x="132" y="309"/>
                    <a:pt x="133" y="313"/>
                  </a:cubicBezTo>
                  <a:cubicBezTo>
                    <a:pt x="134" y="313"/>
                    <a:pt x="134" y="314"/>
                    <a:pt x="134" y="314"/>
                  </a:cubicBezTo>
                  <a:cubicBezTo>
                    <a:pt x="135" y="315"/>
                    <a:pt x="137" y="315"/>
                    <a:pt x="138" y="316"/>
                  </a:cubicBezTo>
                  <a:close/>
                  <a:moveTo>
                    <a:pt x="125" y="267"/>
                  </a:moveTo>
                  <a:cubicBezTo>
                    <a:pt x="125" y="269"/>
                    <a:pt x="125" y="270"/>
                    <a:pt x="126" y="271"/>
                  </a:cubicBezTo>
                  <a:cubicBezTo>
                    <a:pt x="127" y="272"/>
                    <a:pt x="127" y="273"/>
                    <a:pt x="127" y="273"/>
                  </a:cubicBezTo>
                  <a:cubicBezTo>
                    <a:pt x="127" y="274"/>
                    <a:pt x="126" y="274"/>
                    <a:pt x="125" y="274"/>
                  </a:cubicBezTo>
                  <a:cubicBezTo>
                    <a:pt x="125" y="274"/>
                    <a:pt x="124" y="274"/>
                    <a:pt x="123" y="274"/>
                  </a:cubicBezTo>
                  <a:cubicBezTo>
                    <a:pt x="122" y="277"/>
                    <a:pt x="122" y="277"/>
                    <a:pt x="123" y="278"/>
                  </a:cubicBezTo>
                  <a:cubicBezTo>
                    <a:pt x="125" y="276"/>
                    <a:pt x="127" y="274"/>
                    <a:pt x="128" y="272"/>
                  </a:cubicBezTo>
                  <a:cubicBezTo>
                    <a:pt x="129" y="272"/>
                    <a:pt x="129" y="272"/>
                    <a:pt x="128" y="271"/>
                  </a:cubicBezTo>
                  <a:cubicBezTo>
                    <a:pt x="128" y="270"/>
                    <a:pt x="128" y="269"/>
                    <a:pt x="128" y="268"/>
                  </a:cubicBezTo>
                  <a:cubicBezTo>
                    <a:pt x="127" y="268"/>
                    <a:pt x="126" y="268"/>
                    <a:pt x="125" y="267"/>
                  </a:cubicBezTo>
                  <a:close/>
                  <a:moveTo>
                    <a:pt x="109" y="282"/>
                  </a:moveTo>
                  <a:cubicBezTo>
                    <a:pt x="108" y="283"/>
                    <a:pt x="108" y="284"/>
                    <a:pt x="109" y="285"/>
                  </a:cubicBezTo>
                  <a:cubicBezTo>
                    <a:pt x="109" y="285"/>
                    <a:pt x="109" y="286"/>
                    <a:pt x="110" y="286"/>
                  </a:cubicBezTo>
                  <a:cubicBezTo>
                    <a:pt x="110" y="287"/>
                    <a:pt x="111" y="287"/>
                    <a:pt x="111" y="287"/>
                  </a:cubicBezTo>
                  <a:cubicBezTo>
                    <a:pt x="112" y="287"/>
                    <a:pt x="113" y="287"/>
                    <a:pt x="113" y="286"/>
                  </a:cubicBezTo>
                  <a:cubicBezTo>
                    <a:pt x="113" y="285"/>
                    <a:pt x="113" y="284"/>
                    <a:pt x="114" y="283"/>
                  </a:cubicBezTo>
                  <a:cubicBezTo>
                    <a:pt x="114" y="282"/>
                    <a:pt x="114" y="282"/>
                    <a:pt x="113" y="281"/>
                  </a:cubicBezTo>
                  <a:cubicBezTo>
                    <a:pt x="112" y="282"/>
                    <a:pt x="112" y="283"/>
                    <a:pt x="112" y="283"/>
                  </a:cubicBezTo>
                  <a:cubicBezTo>
                    <a:pt x="111" y="284"/>
                    <a:pt x="110" y="284"/>
                    <a:pt x="110" y="283"/>
                  </a:cubicBezTo>
                  <a:cubicBezTo>
                    <a:pt x="109" y="283"/>
                    <a:pt x="109" y="283"/>
                    <a:pt x="109" y="282"/>
                  </a:cubicBezTo>
                  <a:close/>
                  <a:moveTo>
                    <a:pt x="72" y="245"/>
                  </a:moveTo>
                  <a:cubicBezTo>
                    <a:pt x="70" y="244"/>
                    <a:pt x="68" y="244"/>
                    <a:pt x="67" y="244"/>
                  </a:cubicBezTo>
                  <a:cubicBezTo>
                    <a:pt x="67" y="246"/>
                    <a:pt x="67" y="247"/>
                    <a:pt x="67" y="249"/>
                  </a:cubicBezTo>
                  <a:cubicBezTo>
                    <a:pt x="69" y="249"/>
                    <a:pt x="70" y="248"/>
                    <a:pt x="72" y="245"/>
                  </a:cubicBezTo>
                  <a:close/>
                  <a:moveTo>
                    <a:pt x="415" y="16"/>
                  </a:moveTo>
                  <a:cubicBezTo>
                    <a:pt x="416" y="16"/>
                    <a:pt x="417" y="16"/>
                    <a:pt x="417" y="15"/>
                  </a:cubicBezTo>
                  <a:cubicBezTo>
                    <a:pt x="419" y="15"/>
                    <a:pt x="420" y="14"/>
                    <a:pt x="422" y="14"/>
                  </a:cubicBezTo>
                  <a:cubicBezTo>
                    <a:pt x="422" y="14"/>
                    <a:pt x="423" y="13"/>
                    <a:pt x="423" y="13"/>
                  </a:cubicBezTo>
                  <a:cubicBezTo>
                    <a:pt x="422" y="12"/>
                    <a:pt x="421" y="11"/>
                    <a:pt x="420" y="11"/>
                  </a:cubicBezTo>
                  <a:cubicBezTo>
                    <a:pt x="418" y="12"/>
                    <a:pt x="417" y="14"/>
                    <a:pt x="415" y="16"/>
                  </a:cubicBezTo>
                  <a:close/>
                  <a:moveTo>
                    <a:pt x="139" y="310"/>
                  </a:moveTo>
                  <a:cubicBezTo>
                    <a:pt x="139" y="310"/>
                    <a:pt x="139" y="310"/>
                    <a:pt x="139" y="310"/>
                  </a:cubicBezTo>
                  <a:cubicBezTo>
                    <a:pt x="139" y="309"/>
                    <a:pt x="139" y="308"/>
                    <a:pt x="139" y="307"/>
                  </a:cubicBezTo>
                  <a:cubicBezTo>
                    <a:pt x="140" y="306"/>
                    <a:pt x="139" y="305"/>
                    <a:pt x="138" y="305"/>
                  </a:cubicBezTo>
                  <a:cubicBezTo>
                    <a:pt x="137" y="304"/>
                    <a:pt x="136" y="304"/>
                    <a:pt x="134" y="303"/>
                  </a:cubicBezTo>
                  <a:cubicBezTo>
                    <a:pt x="134" y="303"/>
                    <a:pt x="134" y="304"/>
                    <a:pt x="134" y="304"/>
                  </a:cubicBezTo>
                  <a:cubicBezTo>
                    <a:pt x="134" y="305"/>
                    <a:pt x="135" y="305"/>
                    <a:pt x="135" y="306"/>
                  </a:cubicBezTo>
                  <a:cubicBezTo>
                    <a:pt x="136" y="305"/>
                    <a:pt x="136" y="305"/>
                    <a:pt x="137" y="305"/>
                  </a:cubicBezTo>
                  <a:cubicBezTo>
                    <a:pt x="137" y="306"/>
                    <a:pt x="137" y="306"/>
                    <a:pt x="137" y="307"/>
                  </a:cubicBezTo>
                  <a:cubicBezTo>
                    <a:pt x="137" y="307"/>
                    <a:pt x="137" y="307"/>
                    <a:pt x="137" y="308"/>
                  </a:cubicBezTo>
                  <a:cubicBezTo>
                    <a:pt x="138" y="309"/>
                    <a:pt x="138" y="310"/>
                    <a:pt x="139" y="310"/>
                  </a:cubicBezTo>
                  <a:close/>
                  <a:moveTo>
                    <a:pt x="114" y="274"/>
                  </a:moveTo>
                  <a:cubicBezTo>
                    <a:pt x="114" y="275"/>
                    <a:pt x="114" y="276"/>
                    <a:pt x="114" y="276"/>
                  </a:cubicBezTo>
                  <a:cubicBezTo>
                    <a:pt x="114" y="277"/>
                    <a:pt x="114" y="277"/>
                    <a:pt x="113" y="277"/>
                  </a:cubicBezTo>
                  <a:cubicBezTo>
                    <a:pt x="112" y="278"/>
                    <a:pt x="112" y="277"/>
                    <a:pt x="112" y="276"/>
                  </a:cubicBezTo>
                  <a:cubicBezTo>
                    <a:pt x="112" y="276"/>
                    <a:pt x="112" y="276"/>
                    <a:pt x="111" y="276"/>
                  </a:cubicBezTo>
                  <a:cubicBezTo>
                    <a:pt x="111" y="277"/>
                    <a:pt x="111" y="277"/>
                    <a:pt x="111" y="278"/>
                  </a:cubicBezTo>
                  <a:cubicBezTo>
                    <a:pt x="112" y="278"/>
                    <a:pt x="112" y="279"/>
                    <a:pt x="113" y="279"/>
                  </a:cubicBezTo>
                  <a:cubicBezTo>
                    <a:pt x="114" y="278"/>
                    <a:pt x="115" y="278"/>
                    <a:pt x="116" y="276"/>
                  </a:cubicBezTo>
                  <a:cubicBezTo>
                    <a:pt x="116" y="276"/>
                    <a:pt x="116" y="275"/>
                    <a:pt x="116" y="275"/>
                  </a:cubicBezTo>
                  <a:cubicBezTo>
                    <a:pt x="116" y="274"/>
                    <a:pt x="115" y="274"/>
                    <a:pt x="114" y="274"/>
                  </a:cubicBezTo>
                  <a:close/>
                  <a:moveTo>
                    <a:pt x="423" y="8"/>
                  </a:moveTo>
                  <a:cubicBezTo>
                    <a:pt x="423" y="7"/>
                    <a:pt x="423" y="6"/>
                    <a:pt x="423" y="5"/>
                  </a:cubicBezTo>
                  <a:cubicBezTo>
                    <a:pt x="422" y="5"/>
                    <a:pt x="422" y="5"/>
                    <a:pt x="422" y="5"/>
                  </a:cubicBezTo>
                  <a:cubicBezTo>
                    <a:pt x="421" y="6"/>
                    <a:pt x="420" y="8"/>
                    <a:pt x="419" y="9"/>
                  </a:cubicBezTo>
                  <a:cubicBezTo>
                    <a:pt x="420" y="9"/>
                    <a:pt x="421" y="9"/>
                    <a:pt x="423" y="8"/>
                  </a:cubicBezTo>
                  <a:close/>
                  <a:moveTo>
                    <a:pt x="59" y="261"/>
                  </a:moveTo>
                  <a:cubicBezTo>
                    <a:pt x="59" y="262"/>
                    <a:pt x="59" y="262"/>
                    <a:pt x="59" y="262"/>
                  </a:cubicBezTo>
                  <a:cubicBezTo>
                    <a:pt x="60" y="262"/>
                    <a:pt x="60" y="262"/>
                    <a:pt x="61" y="261"/>
                  </a:cubicBezTo>
                  <a:cubicBezTo>
                    <a:pt x="60" y="261"/>
                    <a:pt x="59" y="261"/>
                    <a:pt x="59" y="261"/>
                  </a:cubicBezTo>
                  <a:close/>
                  <a:moveTo>
                    <a:pt x="130" y="297"/>
                  </a:moveTo>
                  <a:cubicBezTo>
                    <a:pt x="130" y="298"/>
                    <a:pt x="130" y="298"/>
                    <a:pt x="131" y="299"/>
                  </a:cubicBezTo>
                  <a:cubicBezTo>
                    <a:pt x="131" y="298"/>
                    <a:pt x="131" y="298"/>
                    <a:pt x="132" y="297"/>
                  </a:cubicBezTo>
                  <a:cubicBezTo>
                    <a:pt x="131" y="297"/>
                    <a:pt x="131" y="297"/>
                    <a:pt x="130" y="297"/>
                  </a:cubicBezTo>
                  <a:close/>
                  <a:moveTo>
                    <a:pt x="127" y="265"/>
                  </a:moveTo>
                  <a:cubicBezTo>
                    <a:pt x="127" y="265"/>
                    <a:pt x="127" y="265"/>
                    <a:pt x="127" y="265"/>
                  </a:cubicBezTo>
                  <a:cubicBezTo>
                    <a:pt x="127" y="265"/>
                    <a:pt x="126" y="265"/>
                    <a:pt x="126" y="265"/>
                  </a:cubicBezTo>
                  <a:cubicBezTo>
                    <a:pt x="126" y="265"/>
                    <a:pt x="127" y="265"/>
                    <a:pt x="127" y="265"/>
                  </a:cubicBezTo>
                  <a:cubicBezTo>
                    <a:pt x="127" y="266"/>
                    <a:pt x="127" y="265"/>
                    <a:pt x="127" y="265"/>
                  </a:cubicBezTo>
                  <a:close/>
                </a:path>
              </a:pathLst>
            </a:custGeom>
            <a:solidFill>
              <a:srgbClr val="9200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fontAlgn="auto" hangingPunct="1">
                <a:spcBef>
                  <a:spcPct val="0"/>
                </a:spcBef>
                <a:spcAft>
                  <a:spcPct val="0"/>
                </a:spcAft>
                <a:defRPr/>
              </a:pPr>
              <a:endParaRPr lang="en-US" sz="1800" kern="0">
                <a:solidFill>
                  <a:srgbClr val="000000"/>
                </a:solidFill>
                <a:latin typeface="Arial"/>
              </a:endParaRPr>
            </a:p>
          </p:txBody>
        </p:sp>
      </p:grpSp>
    </p:spTree>
    <p:extLst>
      <p:ext uri="{BB962C8B-B14F-4D97-AF65-F5344CB8AC3E}">
        <p14:creationId xmlns:p14="http://schemas.microsoft.com/office/powerpoint/2010/main" val="12738761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
          </p:nvPr>
        </p:nvSpPr>
        <p:spPr>
          <a:xfrm>
            <a:off x="636588" y="1803400"/>
            <a:ext cx="11004550" cy="4059238"/>
          </a:xfrm>
        </p:spPr>
        <p:txBody>
          <a:bodyPr/>
          <a:lstStyle/>
          <a:p>
            <a:pPr marL="0" indent="0" eaLnBrk="1" hangingPunct="1">
              <a:buNone/>
              <a:defRPr/>
            </a:pPr>
            <a:r>
              <a:rPr lang="en-US"/>
              <a:t> </a:t>
            </a:r>
          </a:p>
        </p:txBody>
      </p:sp>
      <p:sp>
        <p:nvSpPr>
          <p:cNvPr id="16" name="Title 15"/>
          <p:cNvSpPr>
            <a:spLocks noGrp="1"/>
          </p:cNvSpPr>
          <p:nvPr>
            <p:ph type="title"/>
          </p:nvPr>
        </p:nvSpPr>
        <p:spPr>
          <a:xfrm>
            <a:off x="636588" y="0"/>
            <a:ext cx="10945812" cy="1325563"/>
          </a:xfrm>
        </p:spPr>
        <p:txBody>
          <a:bodyPr/>
          <a:lstStyle/>
          <a:p>
            <a:pPr eaLnBrk="1" hangingPunct="1">
              <a:defRPr/>
            </a:pPr>
            <a:r>
              <a:rPr lang="en-US"/>
              <a:t>The nudge framework helps design and implement effective nudges</a:t>
            </a:r>
          </a:p>
        </p:txBody>
      </p:sp>
      <p:grpSp>
        <p:nvGrpSpPr>
          <p:cNvPr id="118788" name="Group 44"/>
          <p:cNvGrpSpPr/>
          <p:nvPr/>
        </p:nvGrpSpPr>
        <p:grpSpPr>
          <a:xfrm>
            <a:off x="1976438" y="1676400"/>
            <a:ext cx="8239125" cy="3954463"/>
            <a:chOff x="1910050" y="1608014"/>
            <a:chExt cx="8238841" cy="4407308"/>
          </a:xfrm>
        </p:grpSpPr>
        <p:sp>
          <p:nvSpPr>
            <p:cNvPr id="118791" name="Rectangle 5"/>
            <p:cNvSpPr>
              <a:spLocks noChangeArrowheads="1"/>
            </p:cNvSpPr>
            <p:nvPr/>
          </p:nvSpPr>
          <p:spPr bwMode="auto">
            <a:xfrm>
              <a:off x="3744761" y="3021208"/>
              <a:ext cx="4389570" cy="7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chemeClr val="tx1"/>
                  </a:solidFill>
                  <a:latin typeface="Arial" panose="020B0604020202020204" pitchFamily="34" charset="0"/>
                </a:defRPr>
              </a:lvl1pPr>
              <a:lvl2pPr>
                <a:defRPr sz="1400">
                  <a:solidFill>
                    <a:schemeClr val="tx1"/>
                  </a:solidFill>
                  <a:latin typeface="Arial" panose="020B0604020202020204" pitchFamily="34" charset="0"/>
                </a:defRPr>
              </a:lvl2pPr>
              <a:lvl3pPr>
                <a:defRPr sz="1400">
                  <a:solidFill>
                    <a:schemeClr val="tx1"/>
                  </a:solidFill>
                  <a:latin typeface="Arial" panose="020B0604020202020204" pitchFamily="34" charset="0"/>
                </a:defRPr>
              </a:lvl3pPr>
              <a:lvl4pPr>
                <a:defRPr sz="1400">
                  <a:solidFill>
                    <a:schemeClr val="tx1"/>
                  </a:solidFill>
                  <a:latin typeface="Arial" panose="020B0604020202020204" pitchFamily="34" charset="0"/>
                </a:defRPr>
              </a:lvl4pPr>
              <a:lvl5pPr>
                <a:defRPr sz="1400">
                  <a:solidFill>
                    <a:schemeClr val="tx1"/>
                  </a:solidFill>
                  <a:latin typeface="Arial" panose="020B0604020202020204" pitchFamily="34" charset="0"/>
                </a:defRPr>
              </a:lvl5pPr>
              <a:lvl6pPr marL="1882775" indent="403225" defTabSz="712788"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712788"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712788"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712788" eaLnBrk="0" fontAlgn="base" hangingPunct="0">
                <a:spcBef>
                  <a:spcPct val="0"/>
                </a:spcBef>
                <a:spcAft>
                  <a:spcPct val="0"/>
                </a:spcAft>
                <a:defRPr sz="1400">
                  <a:solidFill>
                    <a:schemeClr val="tx1"/>
                  </a:solidFill>
                  <a:latin typeface="Arial" panose="020B0604020202020204" pitchFamily="34" charset="0"/>
                </a:defRPr>
              </a:lvl9pPr>
            </a:lstStyle>
            <a:p>
              <a:pPr marL="0" lvl="1" algn="ctr"/>
              <a:r>
                <a:rPr lang="en-US" altLang="en-US" sz="1800">
                  <a:ea typeface="Verdana" pitchFamily="34" charset="0"/>
                  <a:cs typeface="Calibri" pitchFamily="34" charset="0"/>
                </a:rPr>
                <a:t>To develop nudges, consider what you </a:t>
              </a:r>
              <a:r>
                <a:rPr lang="en-US" altLang="en-US" sz="1800" b="1">
                  <a:solidFill>
                    <a:srgbClr val="920056"/>
                  </a:solidFill>
                  <a:ea typeface="Verdana" pitchFamily="34" charset="0"/>
                  <a:cs typeface="Calibri" pitchFamily="34" charset="0"/>
                </a:rPr>
                <a:t>want to </a:t>
              </a:r>
              <a:r>
                <a:rPr lang="en-US" altLang="en-US" sz="1800" b="1">
                  <a:solidFill>
                    <a:schemeClr val="accent2"/>
                  </a:solidFill>
                  <a:ea typeface="Verdana" pitchFamily="34" charset="0"/>
                  <a:cs typeface="Calibri" pitchFamily="34" charset="0"/>
                </a:rPr>
                <a:t>target</a:t>
              </a:r>
              <a:r>
                <a:rPr lang="en-US" altLang="en-US" sz="1800" b="1">
                  <a:solidFill>
                    <a:srgbClr val="920056"/>
                  </a:solidFill>
                  <a:ea typeface="Verdana" pitchFamily="34" charset="0"/>
                  <a:cs typeface="Calibri" pitchFamily="34" charset="0"/>
                </a:rPr>
                <a:t> </a:t>
              </a:r>
              <a:r>
                <a:rPr lang="en-US" altLang="en-US" sz="1800">
                  <a:ea typeface="Verdana" pitchFamily="34" charset="0"/>
                  <a:cs typeface="Calibri" pitchFamily="34" charset="0"/>
                </a:rPr>
                <a:t>and decide on </a:t>
              </a:r>
              <a:r>
                <a:rPr lang="en-US" altLang="en-US" sz="1800" b="1">
                  <a:solidFill>
                    <a:schemeClr val="accent2"/>
                  </a:solidFill>
                  <a:ea typeface="Verdana" pitchFamily="34" charset="0"/>
                  <a:cs typeface="Calibri" pitchFamily="34" charset="0"/>
                </a:rPr>
                <a:t>scope</a:t>
              </a:r>
            </a:p>
          </p:txBody>
        </p:sp>
        <p:grpSp>
          <p:nvGrpSpPr>
            <p:cNvPr id="118792" name="Group 6"/>
            <p:cNvGrpSpPr/>
            <p:nvPr/>
          </p:nvGrpSpPr>
          <p:grpSpPr>
            <a:xfrm>
              <a:off x="2747284" y="5013186"/>
              <a:ext cx="6384524" cy="1002136"/>
              <a:chOff x="1420554" y="3548831"/>
              <a:chExt cx="5149855" cy="1002136"/>
            </a:xfrm>
          </p:grpSpPr>
          <p:sp>
            <p:nvSpPr>
              <p:cNvPr id="118802" name="Freeform 26"/>
              <p:cNvSpPr>
                <a:spLocks noEditPoints="1"/>
              </p:cNvSpPr>
              <p:nvPr/>
            </p:nvSpPr>
            <p:spPr bwMode="auto">
              <a:xfrm>
                <a:off x="1420554" y="3548831"/>
                <a:ext cx="1482095" cy="1002136"/>
              </a:xfrm>
              <a:custGeom>
                <a:avLst/>
                <a:gdLst>
                  <a:gd name="T0" fmla="*/ 2147483646 w 202"/>
                  <a:gd name="T1" fmla="*/ 2147483646 h 184"/>
                  <a:gd name="T2" fmla="*/ 2147483646 w 202"/>
                  <a:gd name="T3" fmla="*/ 2147483646 h 184"/>
                  <a:gd name="T4" fmla="*/ 2147483646 w 202"/>
                  <a:gd name="T5" fmla="*/ 2147483646 h 184"/>
                  <a:gd name="T6" fmla="*/ 2147483646 w 202"/>
                  <a:gd name="T7" fmla="*/ 2147483646 h 184"/>
                  <a:gd name="T8" fmla="*/ 2147483646 w 202"/>
                  <a:gd name="T9" fmla="*/ 2147483646 h 184"/>
                  <a:gd name="T10" fmla="*/ 2147483646 w 202"/>
                  <a:gd name="T11" fmla="*/ 2147483646 h 184"/>
                  <a:gd name="T12" fmla="*/ 2147483646 w 202"/>
                  <a:gd name="T13" fmla="*/ 2147483646 h 184"/>
                  <a:gd name="T14" fmla="*/ 2147483646 w 202"/>
                  <a:gd name="T15" fmla="*/ 2147483646 h 184"/>
                  <a:gd name="T16" fmla="*/ 2147483646 w 202"/>
                  <a:gd name="T17" fmla="*/ 2147483646 h 184"/>
                  <a:gd name="T18" fmla="*/ 2147483646 w 202"/>
                  <a:gd name="T19" fmla="*/ 2147483646 h 184"/>
                  <a:gd name="T20" fmla="*/ 2147483646 w 202"/>
                  <a:gd name="T21" fmla="*/ 2147483646 h 184"/>
                  <a:gd name="T22" fmla="*/ 2147483646 w 202"/>
                  <a:gd name="T23" fmla="*/ 2147483646 h 184"/>
                  <a:gd name="T24" fmla="*/ 2147483646 w 202"/>
                  <a:gd name="T25" fmla="*/ 2147483646 h 184"/>
                  <a:gd name="T26" fmla="*/ 2147483646 w 202"/>
                  <a:gd name="T27" fmla="*/ 2147483646 h 184"/>
                  <a:gd name="T28" fmla="*/ 2147483646 w 202"/>
                  <a:gd name="T29" fmla="*/ 2147483646 h 184"/>
                  <a:gd name="T30" fmla="*/ 2147483646 w 202"/>
                  <a:gd name="T31" fmla="*/ 2147483646 h 184"/>
                  <a:gd name="T32" fmla="*/ 2147483646 w 202"/>
                  <a:gd name="T33" fmla="*/ 2147483646 h 184"/>
                  <a:gd name="T34" fmla="*/ 2147483646 w 202"/>
                  <a:gd name="T35" fmla="*/ 2147483646 h 184"/>
                  <a:gd name="T36" fmla="*/ 2147483646 w 202"/>
                  <a:gd name="T37" fmla="*/ 2147483646 h 184"/>
                  <a:gd name="T38" fmla="*/ 2147483646 w 202"/>
                  <a:gd name="T39" fmla="*/ 2147483646 h 184"/>
                  <a:gd name="T40" fmla="*/ 2147483646 w 202"/>
                  <a:gd name="T41" fmla="*/ 2147483646 h 184"/>
                  <a:gd name="T42" fmla="*/ 2147483646 w 202"/>
                  <a:gd name="T43" fmla="*/ 2147483646 h 184"/>
                  <a:gd name="T44" fmla="*/ 2147483646 w 202"/>
                  <a:gd name="T45" fmla="*/ 2147483646 h 184"/>
                  <a:gd name="T46" fmla="*/ 2147483646 w 202"/>
                  <a:gd name="T47" fmla="*/ 2147483646 h 184"/>
                  <a:gd name="T48" fmla="*/ 2147483646 w 202"/>
                  <a:gd name="T49" fmla="*/ 2147483646 h 184"/>
                  <a:gd name="T50" fmla="*/ 2147483646 w 202"/>
                  <a:gd name="T51" fmla="*/ 2147483646 h 184"/>
                  <a:gd name="T52" fmla="*/ 2147483646 w 202"/>
                  <a:gd name="T53" fmla="*/ 2147483646 h 184"/>
                  <a:gd name="T54" fmla="*/ 2147483646 w 202"/>
                  <a:gd name="T55" fmla="*/ 2147483646 h 184"/>
                  <a:gd name="T56" fmla="*/ 2147483646 w 202"/>
                  <a:gd name="T57" fmla="*/ 2147483646 h 184"/>
                  <a:gd name="T58" fmla="*/ 2147483646 w 202"/>
                  <a:gd name="T59" fmla="*/ 2147483646 h 184"/>
                  <a:gd name="T60" fmla="*/ 2147483646 w 202"/>
                  <a:gd name="T61" fmla="*/ 2147483646 h 184"/>
                  <a:gd name="T62" fmla="*/ 2147483646 w 202"/>
                  <a:gd name="T63" fmla="*/ 2147483646 h 184"/>
                  <a:gd name="T64" fmla="*/ 2147483646 w 202"/>
                  <a:gd name="T65" fmla="*/ 2147483646 h 184"/>
                  <a:gd name="T66" fmla="*/ 2147483646 w 202"/>
                  <a:gd name="T67" fmla="*/ 2147483646 h 184"/>
                  <a:gd name="T68" fmla="*/ 2147483646 w 202"/>
                  <a:gd name="T69" fmla="*/ 2147483646 h 184"/>
                  <a:gd name="T70" fmla="*/ 2147483646 w 202"/>
                  <a:gd name="T71" fmla="*/ 2147483646 h 184"/>
                  <a:gd name="T72" fmla="*/ 2147483646 w 202"/>
                  <a:gd name="T73" fmla="*/ 2147483646 h 184"/>
                  <a:gd name="T74" fmla="*/ 2147483646 w 202"/>
                  <a:gd name="T75" fmla="*/ 2147483646 h 184"/>
                  <a:gd name="T76" fmla="*/ 2147483646 w 202"/>
                  <a:gd name="T77" fmla="*/ 2147483646 h 184"/>
                  <a:gd name="T78" fmla="*/ 2147483646 w 202"/>
                  <a:gd name="T79" fmla="*/ 2147483646 h 184"/>
                  <a:gd name="T80" fmla="*/ 2147483646 w 202"/>
                  <a:gd name="T81" fmla="*/ 2147483646 h 184"/>
                  <a:gd name="T82" fmla="*/ 2147483646 w 202"/>
                  <a:gd name="T83" fmla="*/ 2147483646 h 184"/>
                  <a:gd name="T84" fmla="*/ 2147483646 w 202"/>
                  <a:gd name="T85" fmla="*/ 2147483646 h 184"/>
                  <a:gd name="T86" fmla="*/ 2147483646 w 202"/>
                  <a:gd name="T87" fmla="*/ 2147483646 h 184"/>
                  <a:gd name="T88" fmla="*/ 2147483646 w 202"/>
                  <a:gd name="T89" fmla="*/ 2147483646 h 184"/>
                  <a:gd name="T90" fmla="*/ 2147483646 w 202"/>
                  <a:gd name="T91" fmla="*/ 2147483646 h 184"/>
                  <a:gd name="T92" fmla="*/ 2147483646 w 202"/>
                  <a:gd name="T93" fmla="*/ 2147483646 h 184"/>
                  <a:gd name="T94" fmla="*/ 2147483646 w 202"/>
                  <a:gd name="T95" fmla="*/ 2147483646 h 184"/>
                  <a:gd name="T96" fmla="*/ 2147483646 w 202"/>
                  <a:gd name="T97" fmla="*/ 2147483646 h 184"/>
                  <a:gd name="T98" fmla="*/ 2147483646 w 202"/>
                  <a:gd name="T99" fmla="*/ 2147483646 h 184"/>
                  <a:gd name="T100" fmla="*/ 2147483646 w 202"/>
                  <a:gd name="T101" fmla="*/ 2147483646 h 184"/>
                  <a:gd name="T102" fmla="*/ 2147483646 w 202"/>
                  <a:gd name="T103" fmla="*/ 2147483646 h 184"/>
                  <a:gd name="T104" fmla="*/ 2147483646 w 202"/>
                  <a:gd name="T105" fmla="*/ 2147483646 h 184"/>
                  <a:gd name="T106" fmla="*/ 2147483646 w 202"/>
                  <a:gd name="T107" fmla="*/ 2147483646 h 184"/>
                  <a:gd name="T108" fmla="*/ 2147483646 w 202"/>
                  <a:gd name="T109" fmla="*/ 2147483646 h 184"/>
                  <a:gd name="T110" fmla="*/ 2147483646 w 202"/>
                  <a:gd name="T111" fmla="*/ 2147483646 h 184"/>
                  <a:gd name="T112" fmla="*/ 2147483646 w 202"/>
                  <a:gd name="T113" fmla="*/ 2147483646 h 184"/>
                  <a:gd name="T114" fmla="*/ 2147483646 w 202"/>
                  <a:gd name="T115" fmla="*/ 2147483646 h 184"/>
                  <a:gd name="T116" fmla="*/ 2147483646 w 202"/>
                  <a:gd name="T117" fmla="*/ 2147483646 h 184"/>
                  <a:gd name="T118" fmla="*/ 2147483646 w 202"/>
                  <a:gd name="T119" fmla="*/ 2147483646 h 184"/>
                  <a:gd name="T120" fmla="*/ 2147483646 w 202"/>
                  <a:gd name="T121" fmla="*/ 2147483646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
                  <a:gd name="T184" fmla="*/ 0 h 184"/>
                  <a:gd name="T185" fmla="*/ 202 w 202"/>
                  <a:gd name="T186" fmla="*/ 184 h 1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800">
                    <a:solidFill>
                      <a:srgbClr val="FFFFFF"/>
                    </a:solidFill>
                  </a:rPr>
                  <a:t>Raise </a:t>
                </a:r>
                <a:br>
                  <a:rPr lang="en-US" altLang="en-US" sz="1800">
                    <a:solidFill>
                      <a:srgbClr val="FFFFFF"/>
                    </a:solidFill>
                  </a:rPr>
                </a:br>
                <a:r>
                  <a:rPr lang="en-US" altLang="en-US" sz="1800">
                    <a:solidFill>
                      <a:srgbClr val="FFFFFF"/>
                    </a:solidFill>
                  </a:rPr>
                  <a:t>awareness</a:t>
                </a:r>
              </a:p>
            </p:txBody>
          </p:sp>
          <p:sp>
            <p:nvSpPr>
              <p:cNvPr id="118803" name="Freeform 26"/>
              <p:cNvSpPr>
                <a:spLocks noEditPoints="1"/>
              </p:cNvSpPr>
              <p:nvPr/>
            </p:nvSpPr>
            <p:spPr bwMode="auto">
              <a:xfrm>
                <a:off x="3254434" y="3548831"/>
                <a:ext cx="1482095" cy="1002136"/>
              </a:xfrm>
              <a:custGeom>
                <a:avLst/>
                <a:gdLst>
                  <a:gd name="T0" fmla="*/ 2147483646 w 202"/>
                  <a:gd name="T1" fmla="*/ 2147483646 h 184"/>
                  <a:gd name="T2" fmla="*/ 2147483646 w 202"/>
                  <a:gd name="T3" fmla="*/ 2147483646 h 184"/>
                  <a:gd name="T4" fmla="*/ 2147483646 w 202"/>
                  <a:gd name="T5" fmla="*/ 2147483646 h 184"/>
                  <a:gd name="T6" fmla="*/ 2147483646 w 202"/>
                  <a:gd name="T7" fmla="*/ 2147483646 h 184"/>
                  <a:gd name="T8" fmla="*/ 2147483646 w 202"/>
                  <a:gd name="T9" fmla="*/ 2147483646 h 184"/>
                  <a:gd name="T10" fmla="*/ 2147483646 w 202"/>
                  <a:gd name="T11" fmla="*/ 2147483646 h 184"/>
                  <a:gd name="T12" fmla="*/ 2147483646 w 202"/>
                  <a:gd name="T13" fmla="*/ 2147483646 h 184"/>
                  <a:gd name="T14" fmla="*/ 2147483646 w 202"/>
                  <a:gd name="T15" fmla="*/ 2147483646 h 184"/>
                  <a:gd name="T16" fmla="*/ 2147483646 w 202"/>
                  <a:gd name="T17" fmla="*/ 2147483646 h 184"/>
                  <a:gd name="T18" fmla="*/ 2147483646 w 202"/>
                  <a:gd name="T19" fmla="*/ 2147483646 h 184"/>
                  <a:gd name="T20" fmla="*/ 2147483646 w 202"/>
                  <a:gd name="T21" fmla="*/ 2147483646 h 184"/>
                  <a:gd name="T22" fmla="*/ 2147483646 w 202"/>
                  <a:gd name="T23" fmla="*/ 2147483646 h 184"/>
                  <a:gd name="T24" fmla="*/ 2147483646 w 202"/>
                  <a:gd name="T25" fmla="*/ 2147483646 h 184"/>
                  <a:gd name="T26" fmla="*/ 2147483646 w 202"/>
                  <a:gd name="T27" fmla="*/ 2147483646 h 184"/>
                  <a:gd name="T28" fmla="*/ 2147483646 w 202"/>
                  <a:gd name="T29" fmla="*/ 2147483646 h 184"/>
                  <a:gd name="T30" fmla="*/ 2147483646 w 202"/>
                  <a:gd name="T31" fmla="*/ 2147483646 h 184"/>
                  <a:gd name="T32" fmla="*/ 2147483646 w 202"/>
                  <a:gd name="T33" fmla="*/ 2147483646 h 184"/>
                  <a:gd name="T34" fmla="*/ 2147483646 w 202"/>
                  <a:gd name="T35" fmla="*/ 2147483646 h 184"/>
                  <a:gd name="T36" fmla="*/ 2147483646 w 202"/>
                  <a:gd name="T37" fmla="*/ 2147483646 h 184"/>
                  <a:gd name="T38" fmla="*/ 2147483646 w 202"/>
                  <a:gd name="T39" fmla="*/ 2147483646 h 184"/>
                  <a:gd name="T40" fmla="*/ 2147483646 w 202"/>
                  <a:gd name="T41" fmla="*/ 2147483646 h 184"/>
                  <a:gd name="T42" fmla="*/ 2147483646 w 202"/>
                  <a:gd name="T43" fmla="*/ 2147483646 h 184"/>
                  <a:gd name="T44" fmla="*/ 2147483646 w 202"/>
                  <a:gd name="T45" fmla="*/ 2147483646 h 184"/>
                  <a:gd name="T46" fmla="*/ 2147483646 w 202"/>
                  <a:gd name="T47" fmla="*/ 2147483646 h 184"/>
                  <a:gd name="T48" fmla="*/ 2147483646 w 202"/>
                  <a:gd name="T49" fmla="*/ 2147483646 h 184"/>
                  <a:gd name="T50" fmla="*/ 2147483646 w 202"/>
                  <a:gd name="T51" fmla="*/ 2147483646 h 184"/>
                  <a:gd name="T52" fmla="*/ 2147483646 w 202"/>
                  <a:gd name="T53" fmla="*/ 2147483646 h 184"/>
                  <a:gd name="T54" fmla="*/ 2147483646 w 202"/>
                  <a:gd name="T55" fmla="*/ 2147483646 h 184"/>
                  <a:gd name="T56" fmla="*/ 2147483646 w 202"/>
                  <a:gd name="T57" fmla="*/ 2147483646 h 184"/>
                  <a:gd name="T58" fmla="*/ 2147483646 w 202"/>
                  <a:gd name="T59" fmla="*/ 2147483646 h 184"/>
                  <a:gd name="T60" fmla="*/ 2147483646 w 202"/>
                  <a:gd name="T61" fmla="*/ 2147483646 h 184"/>
                  <a:gd name="T62" fmla="*/ 2147483646 w 202"/>
                  <a:gd name="T63" fmla="*/ 2147483646 h 184"/>
                  <a:gd name="T64" fmla="*/ 2147483646 w 202"/>
                  <a:gd name="T65" fmla="*/ 2147483646 h 184"/>
                  <a:gd name="T66" fmla="*/ 2147483646 w 202"/>
                  <a:gd name="T67" fmla="*/ 2147483646 h 184"/>
                  <a:gd name="T68" fmla="*/ 2147483646 w 202"/>
                  <a:gd name="T69" fmla="*/ 2147483646 h 184"/>
                  <a:gd name="T70" fmla="*/ 2147483646 w 202"/>
                  <a:gd name="T71" fmla="*/ 2147483646 h 184"/>
                  <a:gd name="T72" fmla="*/ 2147483646 w 202"/>
                  <a:gd name="T73" fmla="*/ 2147483646 h 184"/>
                  <a:gd name="T74" fmla="*/ 2147483646 w 202"/>
                  <a:gd name="T75" fmla="*/ 2147483646 h 184"/>
                  <a:gd name="T76" fmla="*/ 2147483646 w 202"/>
                  <a:gd name="T77" fmla="*/ 2147483646 h 184"/>
                  <a:gd name="T78" fmla="*/ 2147483646 w 202"/>
                  <a:gd name="T79" fmla="*/ 2147483646 h 184"/>
                  <a:gd name="T80" fmla="*/ 2147483646 w 202"/>
                  <a:gd name="T81" fmla="*/ 2147483646 h 184"/>
                  <a:gd name="T82" fmla="*/ 2147483646 w 202"/>
                  <a:gd name="T83" fmla="*/ 2147483646 h 184"/>
                  <a:gd name="T84" fmla="*/ 2147483646 w 202"/>
                  <a:gd name="T85" fmla="*/ 2147483646 h 184"/>
                  <a:gd name="T86" fmla="*/ 2147483646 w 202"/>
                  <a:gd name="T87" fmla="*/ 2147483646 h 184"/>
                  <a:gd name="T88" fmla="*/ 2147483646 w 202"/>
                  <a:gd name="T89" fmla="*/ 2147483646 h 184"/>
                  <a:gd name="T90" fmla="*/ 2147483646 w 202"/>
                  <a:gd name="T91" fmla="*/ 2147483646 h 184"/>
                  <a:gd name="T92" fmla="*/ 2147483646 w 202"/>
                  <a:gd name="T93" fmla="*/ 2147483646 h 184"/>
                  <a:gd name="T94" fmla="*/ 2147483646 w 202"/>
                  <a:gd name="T95" fmla="*/ 2147483646 h 184"/>
                  <a:gd name="T96" fmla="*/ 2147483646 w 202"/>
                  <a:gd name="T97" fmla="*/ 2147483646 h 184"/>
                  <a:gd name="T98" fmla="*/ 2147483646 w 202"/>
                  <a:gd name="T99" fmla="*/ 2147483646 h 184"/>
                  <a:gd name="T100" fmla="*/ 2147483646 w 202"/>
                  <a:gd name="T101" fmla="*/ 2147483646 h 184"/>
                  <a:gd name="T102" fmla="*/ 2147483646 w 202"/>
                  <a:gd name="T103" fmla="*/ 2147483646 h 184"/>
                  <a:gd name="T104" fmla="*/ 2147483646 w 202"/>
                  <a:gd name="T105" fmla="*/ 2147483646 h 184"/>
                  <a:gd name="T106" fmla="*/ 2147483646 w 202"/>
                  <a:gd name="T107" fmla="*/ 2147483646 h 184"/>
                  <a:gd name="T108" fmla="*/ 2147483646 w 202"/>
                  <a:gd name="T109" fmla="*/ 2147483646 h 184"/>
                  <a:gd name="T110" fmla="*/ 2147483646 w 202"/>
                  <a:gd name="T111" fmla="*/ 2147483646 h 184"/>
                  <a:gd name="T112" fmla="*/ 2147483646 w 202"/>
                  <a:gd name="T113" fmla="*/ 2147483646 h 184"/>
                  <a:gd name="T114" fmla="*/ 2147483646 w 202"/>
                  <a:gd name="T115" fmla="*/ 2147483646 h 184"/>
                  <a:gd name="T116" fmla="*/ 2147483646 w 202"/>
                  <a:gd name="T117" fmla="*/ 2147483646 h 184"/>
                  <a:gd name="T118" fmla="*/ 2147483646 w 202"/>
                  <a:gd name="T119" fmla="*/ 2147483646 h 184"/>
                  <a:gd name="T120" fmla="*/ 2147483646 w 202"/>
                  <a:gd name="T121" fmla="*/ 2147483646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
                  <a:gd name="T184" fmla="*/ 0 h 184"/>
                  <a:gd name="T185" fmla="*/ 202 w 202"/>
                  <a:gd name="T186" fmla="*/ 184 h 1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800">
                    <a:solidFill>
                      <a:srgbClr val="FFFFFF"/>
                    </a:solidFill>
                  </a:rPr>
                  <a:t>Modify the process</a:t>
                </a:r>
              </a:p>
            </p:txBody>
          </p:sp>
          <p:sp>
            <p:nvSpPr>
              <p:cNvPr id="118804" name="Freeform 26"/>
              <p:cNvSpPr>
                <a:spLocks noEditPoints="1"/>
              </p:cNvSpPr>
              <p:nvPr/>
            </p:nvSpPr>
            <p:spPr bwMode="auto">
              <a:xfrm>
                <a:off x="5088314" y="3548831"/>
                <a:ext cx="1482095" cy="1002136"/>
              </a:xfrm>
              <a:custGeom>
                <a:avLst/>
                <a:gdLst>
                  <a:gd name="T0" fmla="*/ 2147483646 w 202"/>
                  <a:gd name="T1" fmla="*/ 2147483646 h 184"/>
                  <a:gd name="T2" fmla="*/ 2147483646 w 202"/>
                  <a:gd name="T3" fmla="*/ 2147483646 h 184"/>
                  <a:gd name="T4" fmla="*/ 2147483646 w 202"/>
                  <a:gd name="T5" fmla="*/ 2147483646 h 184"/>
                  <a:gd name="T6" fmla="*/ 2147483646 w 202"/>
                  <a:gd name="T7" fmla="*/ 2147483646 h 184"/>
                  <a:gd name="T8" fmla="*/ 2147483646 w 202"/>
                  <a:gd name="T9" fmla="*/ 2147483646 h 184"/>
                  <a:gd name="T10" fmla="*/ 2147483646 w 202"/>
                  <a:gd name="T11" fmla="*/ 2147483646 h 184"/>
                  <a:gd name="T12" fmla="*/ 2147483646 w 202"/>
                  <a:gd name="T13" fmla="*/ 2147483646 h 184"/>
                  <a:gd name="T14" fmla="*/ 2147483646 w 202"/>
                  <a:gd name="T15" fmla="*/ 2147483646 h 184"/>
                  <a:gd name="T16" fmla="*/ 2147483646 w 202"/>
                  <a:gd name="T17" fmla="*/ 2147483646 h 184"/>
                  <a:gd name="T18" fmla="*/ 2147483646 w 202"/>
                  <a:gd name="T19" fmla="*/ 2147483646 h 184"/>
                  <a:gd name="T20" fmla="*/ 2147483646 w 202"/>
                  <a:gd name="T21" fmla="*/ 2147483646 h 184"/>
                  <a:gd name="T22" fmla="*/ 2147483646 w 202"/>
                  <a:gd name="T23" fmla="*/ 2147483646 h 184"/>
                  <a:gd name="T24" fmla="*/ 2147483646 w 202"/>
                  <a:gd name="T25" fmla="*/ 2147483646 h 184"/>
                  <a:gd name="T26" fmla="*/ 2147483646 w 202"/>
                  <a:gd name="T27" fmla="*/ 2147483646 h 184"/>
                  <a:gd name="T28" fmla="*/ 2147483646 w 202"/>
                  <a:gd name="T29" fmla="*/ 2147483646 h 184"/>
                  <a:gd name="T30" fmla="*/ 2147483646 w 202"/>
                  <a:gd name="T31" fmla="*/ 2147483646 h 184"/>
                  <a:gd name="T32" fmla="*/ 2147483646 w 202"/>
                  <a:gd name="T33" fmla="*/ 2147483646 h 184"/>
                  <a:gd name="T34" fmla="*/ 2147483646 w 202"/>
                  <a:gd name="T35" fmla="*/ 2147483646 h 184"/>
                  <a:gd name="T36" fmla="*/ 2147483646 w 202"/>
                  <a:gd name="T37" fmla="*/ 2147483646 h 184"/>
                  <a:gd name="T38" fmla="*/ 2147483646 w 202"/>
                  <a:gd name="T39" fmla="*/ 2147483646 h 184"/>
                  <a:gd name="T40" fmla="*/ 2147483646 w 202"/>
                  <a:gd name="T41" fmla="*/ 2147483646 h 184"/>
                  <a:gd name="T42" fmla="*/ 2147483646 w 202"/>
                  <a:gd name="T43" fmla="*/ 2147483646 h 184"/>
                  <a:gd name="T44" fmla="*/ 2147483646 w 202"/>
                  <a:gd name="T45" fmla="*/ 2147483646 h 184"/>
                  <a:gd name="T46" fmla="*/ 2147483646 w 202"/>
                  <a:gd name="T47" fmla="*/ 2147483646 h 184"/>
                  <a:gd name="T48" fmla="*/ 2147483646 w 202"/>
                  <a:gd name="T49" fmla="*/ 2147483646 h 184"/>
                  <a:gd name="T50" fmla="*/ 2147483646 w 202"/>
                  <a:gd name="T51" fmla="*/ 2147483646 h 184"/>
                  <a:gd name="T52" fmla="*/ 2147483646 w 202"/>
                  <a:gd name="T53" fmla="*/ 2147483646 h 184"/>
                  <a:gd name="T54" fmla="*/ 2147483646 w 202"/>
                  <a:gd name="T55" fmla="*/ 2147483646 h 184"/>
                  <a:gd name="T56" fmla="*/ 2147483646 w 202"/>
                  <a:gd name="T57" fmla="*/ 2147483646 h 184"/>
                  <a:gd name="T58" fmla="*/ 2147483646 w 202"/>
                  <a:gd name="T59" fmla="*/ 2147483646 h 184"/>
                  <a:gd name="T60" fmla="*/ 2147483646 w 202"/>
                  <a:gd name="T61" fmla="*/ 2147483646 h 184"/>
                  <a:gd name="T62" fmla="*/ 2147483646 w 202"/>
                  <a:gd name="T63" fmla="*/ 2147483646 h 184"/>
                  <a:gd name="T64" fmla="*/ 2147483646 w 202"/>
                  <a:gd name="T65" fmla="*/ 2147483646 h 184"/>
                  <a:gd name="T66" fmla="*/ 2147483646 w 202"/>
                  <a:gd name="T67" fmla="*/ 2147483646 h 184"/>
                  <a:gd name="T68" fmla="*/ 2147483646 w 202"/>
                  <a:gd name="T69" fmla="*/ 2147483646 h 184"/>
                  <a:gd name="T70" fmla="*/ 2147483646 w 202"/>
                  <a:gd name="T71" fmla="*/ 2147483646 h 184"/>
                  <a:gd name="T72" fmla="*/ 2147483646 w 202"/>
                  <a:gd name="T73" fmla="*/ 2147483646 h 184"/>
                  <a:gd name="T74" fmla="*/ 2147483646 w 202"/>
                  <a:gd name="T75" fmla="*/ 2147483646 h 184"/>
                  <a:gd name="T76" fmla="*/ 2147483646 w 202"/>
                  <a:gd name="T77" fmla="*/ 2147483646 h 184"/>
                  <a:gd name="T78" fmla="*/ 2147483646 w 202"/>
                  <a:gd name="T79" fmla="*/ 2147483646 h 184"/>
                  <a:gd name="T80" fmla="*/ 2147483646 w 202"/>
                  <a:gd name="T81" fmla="*/ 2147483646 h 184"/>
                  <a:gd name="T82" fmla="*/ 2147483646 w 202"/>
                  <a:gd name="T83" fmla="*/ 2147483646 h 184"/>
                  <a:gd name="T84" fmla="*/ 2147483646 w 202"/>
                  <a:gd name="T85" fmla="*/ 2147483646 h 184"/>
                  <a:gd name="T86" fmla="*/ 2147483646 w 202"/>
                  <a:gd name="T87" fmla="*/ 2147483646 h 184"/>
                  <a:gd name="T88" fmla="*/ 2147483646 w 202"/>
                  <a:gd name="T89" fmla="*/ 2147483646 h 184"/>
                  <a:gd name="T90" fmla="*/ 2147483646 w 202"/>
                  <a:gd name="T91" fmla="*/ 2147483646 h 184"/>
                  <a:gd name="T92" fmla="*/ 2147483646 w 202"/>
                  <a:gd name="T93" fmla="*/ 2147483646 h 184"/>
                  <a:gd name="T94" fmla="*/ 2147483646 w 202"/>
                  <a:gd name="T95" fmla="*/ 2147483646 h 184"/>
                  <a:gd name="T96" fmla="*/ 2147483646 w 202"/>
                  <a:gd name="T97" fmla="*/ 2147483646 h 184"/>
                  <a:gd name="T98" fmla="*/ 2147483646 w 202"/>
                  <a:gd name="T99" fmla="*/ 2147483646 h 184"/>
                  <a:gd name="T100" fmla="*/ 2147483646 w 202"/>
                  <a:gd name="T101" fmla="*/ 2147483646 h 184"/>
                  <a:gd name="T102" fmla="*/ 2147483646 w 202"/>
                  <a:gd name="T103" fmla="*/ 2147483646 h 184"/>
                  <a:gd name="T104" fmla="*/ 2147483646 w 202"/>
                  <a:gd name="T105" fmla="*/ 2147483646 h 184"/>
                  <a:gd name="T106" fmla="*/ 2147483646 w 202"/>
                  <a:gd name="T107" fmla="*/ 2147483646 h 184"/>
                  <a:gd name="T108" fmla="*/ 2147483646 w 202"/>
                  <a:gd name="T109" fmla="*/ 2147483646 h 184"/>
                  <a:gd name="T110" fmla="*/ 2147483646 w 202"/>
                  <a:gd name="T111" fmla="*/ 2147483646 h 184"/>
                  <a:gd name="T112" fmla="*/ 2147483646 w 202"/>
                  <a:gd name="T113" fmla="*/ 2147483646 h 184"/>
                  <a:gd name="T114" fmla="*/ 2147483646 w 202"/>
                  <a:gd name="T115" fmla="*/ 2147483646 h 184"/>
                  <a:gd name="T116" fmla="*/ 2147483646 w 202"/>
                  <a:gd name="T117" fmla="*/ 2147483646 h 184"/>
                  <a:gd name="T118" fmla="*/ 2147483646 w 202"/>
                  <a:gd name="T119" fmla="*/ 2147483646 h 184"/>
                  <a:gd name="T120" fmla="*/ 2147483646 w 202"/>
                  <a:gd name="T121" fmla="*/ 2147483646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
                  <a:gd name="T184" fmla="*/ 0 h 184"/>
                  <a:gd name="T185" fmla="*/ 202 w 202"/>
                  <a:gd name="T186" fmla="*/ 184 h 1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rgbClr val="9A9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800">
                    <a:solidFill>
                      <a:srgbClr val="FFFFFF"/>
                    </a:solidFill>
                  </a:rPr>
                  <a:t>Reframe</a:t>
                </a:r>
                <a:br>
                  <a:rPr lang="en-US" altLang="en-US" sz="1800">
                    <a:solidFill>
                      <a:srgbClr val="FFFFFF"/>
                    </a:solidFill>
                  </a:rPr>
                </a:br>
                <a:r>
                  <a:rPr lang="en-US" altLang="en-US" sz="1800">
                    <a:solidFill>
                      <a:srgbClr val="FFFFFF"/>
                    </a:solidFill>
                  </a:rPr>
                  <a:t>the issue</a:t>
                </a:r>
              </a:p>
            </p:txBody>
          </p:sp>
        </p:grpSp>
        <p:grpSp>
          <p:nvGrpSpPr>
            <p:cNvPr id="118793" name="Group 26"/>
            <p:cNvGrpSpPr/>
            <p:nvPr/>
          </p:nvGrpSpPr>
          <p:grpSpPr>
            <a:xfrm>
              <a:off x="3845450" y="3900315"/>
              <a:ext cx="4188192" cy="792150"/>
              <a:chOff x="3138899" y="2174588"/>
              <a:chExt cx="4188192" cy="792150"/>
            </a:xfrm>
          </p:grpSpPr>
          <p:sp>
            <p:nvSpPr>
              <p:cNvPr id="118799" name="Freeform 220"/>
              <p:cNvSpPr/>
              <p:nvPr/>
            </p:nvSpPr>
            <p:spPr bwMode="auto">
              <a:xfrm rot="8238452">
                <a:off x="3138899" y="2445431"/>
                <a:ext cx="970792" cy="303747"/>
              </a:xfrm>
              <a:custGeom>
                <a:avLst/>
                <a:gdLst>
                  <a:gd name="T0" fmla="*/ 2147483646 w 162"/>
                  <a:gd name="T1" fmla="*/ 2147483646 h 51"/>
                  <a:gd name="T2" fmla="*/ 2147483646 w 162"/>
                  <a:gd name="T3" fmla="*/ 2147483646 h 51"/>
                  <a:gd name="T4" fmla="*/ 2147483646 w 162"/>
                  <a:gd name="T5" fmla="*/ 2147483646 h 51"/>
                  <a:gd name="T6" fmla="*/ 2147483646 w 162"/>
                  <a:gd name="T7" fmla="*/ 2147483646 h 51"/>
                  <a:gd name="T8" fmla="*/ 2147483646 w 162"/>
                  <a:gd name="T9" fmla="*/ 2147483646 h 51"/>
                  <a:gd name="T10" fmla="*/ 2147483646 w 162"/>
                  <a:gd name="T11" fmla="*/ 2147483646 h 51"/>
                  <a:gd name="T12" fmla="*/ 2147483646 w 162"/>
                  <a:gd name="T13" fmla="*/ 2147483646 h 51"/>
                  <a:gd name="T14" fmla="*/ 2147483646 w 162"/>
                  <a:gd name="T15" fmla="*/ 2147483646 h 51"/>
                  <a:gd name="T16" fmla="*/ 2147483646 w 162"/>
                  <a:gd name="T17" fmla="*/ 2147483646 h 51"/>
                  <a:gd name="T18" fmla="*/ 2147483646 w 162"/>
                  <a:gd name="T19" fmla="*/ 2147483646 h 51"/>
                  <a:gd name="T20" fmla="*/ 2147483646 w 162"/>
                  <a:gd name="T21" fmla="*/ 2147483646 h 51"/>
                  <a:gd name="T22" fmla="*/ 2147483646 w 162"/>
                  <a:gd name="T23" fmla="*/ 2147483646 h 51"/>
                  <a:gd name="T24" fmla="*/ 2147483646 w 162"/>
                  <a:gd name="T25" fmla="*/ 2147483646 h 51"/>
                  <a:gd name="T26" fmla="*/ 2147483646 w 162"/>
                  <a:gd name="T27" fmla="*/ 2147483646 h 51"/>
                  <a:gd name="T28" fmla="*/ 2147483646 w 162"/>
                  <a:gd name="T29" fmla="*/ 2147483646 h 51"/>
                  <a:gd name="T30" fmla="*/ 2147483646 w 162"/>
                  <a:gd name="T31" fmla="*/ 2147483646 h 51"/>
                  <a:gd name="T32" fmla="*/ 2147483646 w 162"/>
                  <a:gd name="T33" fmla="*/ 2147483646 h 51"/>
                  <a:gd name="T34" fmla="*/ 2147483646 w 162"/>
                  <a:gd name="T35" fmla="*/ 2147483646 h 51"/>
                  <a:gd name="T36" fmla="*/ 2147483646 w 162"/>
                  <a:gd name="T37" fmla="*/ 2147483646 h 51"/>
                  <a:gd name="T38" fmla="*/ 2147483646 w 162"/>
                  <a:gd name="T39" fmla="*/ 2147483646 h 51"/>
                  <a:gd name="T40" fmla="*/ 2147483646 w 162"/>
                  <a:gd name="T41" fmla="*/ 2147483646 h 51"/>
                  <a:gd name="T42" fmla="*/ 2147483646 w 162"/>
                  <a:gd name="T43" fmla="*/ 2147483646 h 51"/>
                  <a:gd name="T44" fmla="*/ 2147483646 w 162"/>
                  <a:gd name="T45" fmla="*/ 0 h 51"/>
                  <a:gd name="T46" fmla="*/ 2147483646 w 162"/>
                  <a:gd name="T47" fmla="*/ 2147483646 h 51"/>
                  <a:gd name="T48" fmla="*/ 2147483646 w 162"/>
                  <a:gd name="T49" fmla="*/ 2147483646 h 51"/>
                  <a:gd name="T50" fmla="*/ 2147483646 w 162"/>
                  <a:gd name="T51" fmla="*/ 2147483646 h 51"/>
                  <a:gd name="T52" fmla="*/ 2147483646 w 162"/>
                  <a:gd name="T53" fmla="*/ 2147483646 h 51"/>
                  <a:gd name="T54" fmla="*/ 2147483646 w 162"/>
                  <a:gd name="T55" fmla="*/ 2147483646 h 51"/>
                  <a:gd name="T56" fmla="*/ 2147483646 w 162"/>
                  <a:gd name="T57" fmla="*/ 2147483646 h 51"/>
                  <a:gd name="T58" fmla="*/ 2147483646 w 162"/>
                  <a:gd name="T59" fmla="*/ 2147483646 h 51"/>
                  <a:gd name="T60" fmla="*/ 2147483646 w 162"/>
                  <a:gd name="T61" fmla="*/ 2147483646 h 51"/>
                  <a:gd name="T62" fmla="*/ 2147483646 w 162"/>
                  <a:gd name="T63" fmla="*/ 2147483646 h 51"/>
                  <a:gd name="T64" fmla="*/ 2147483646 w 162"/>
                  <a:gd name="T65" fmla="*/ 2147483646 h 51"/>
                  <a:gd name="T66" fmla="*/ 2147483646 w 162"/>
                  <a:gd name="T67" fmla="*/ 2147483646 h 51"/>
                  <a:gd name="T68" fmla="*/ 2147483646 w 162"/>
                  <a:gd name="T69" fmla="*/ 2147483646 h 51"/>
                  <a:gd name="T70" fmla="*/ 2147483646 w 162"/>
                  <a:gd name="T71" fmla="*/ 2147483646 h 51"/>
                  <a:gd name="T72" fmla="*/ 2147483646 w 162"/>
                  <a:gd name="T73" fmla="*/ 2147483646 h 51"/>
                  <a:gd name="T74" fmla="*/ 2147483646 w 162"/>
                  <a:gd name="T75" fmla="*/ 2147483646 h 51"/>
                  <a:gd name="T76" fmla="*/ 2147483646 w 162"/>
                  <a:gd name="T77" fmla="*/ 2147483646 h 51"/>
                  <a:gd name="T78" fmla="*/ 2147483646 w 162"/>
                  <a:gd name="T79" fmla="*/ 2147483646 h 51"/>
                  <a:gd name="T80" fmla="*/ 2147483646 w 162"/>
                  <a:gd name="T81" fmla="*/ 2147483646 h 51"/>
                  <a:gd name="T82" fmla="*/ 2147483646 w 162"/>
                  <a:gd name="T83" fmla="*/ 2147483646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8800" name="Freeform 220"/>
              <p:cNvSpPr/>
              <p:nvPr/>
            </p:nvSpPr>
            <p:spPr bwMode="auto">
              <a:xfrm rot="13361548" flipH="1">
                <a:off x="6356299" y="2445430"/>
                <a:ext cx="970792" cy="303747"/>
              </a:xfrm>
              <a:custGeom>
                <a:avLst/>
                <a:gdLst>
                  <a:gd name="T0" fmla="*/ 2147483646 w 162"/>
                  <a:gd name="T1" fmla="*/ 2147483646 h 51"/>
                  <a:gd name="T2" fmla="*/ 2147483646 w 162"/>
                  <a:gd name="T3" fmla="*/ 2147483646 h 51"/>
                  <a:gd name="T4" fmla="*/ 2147483646 w 162"/>
                  <a:gd name="T5" fmla="*/ 2147483646 h 51"/>
                  <a:gd name="T6" fmla="*/ 2147483646 w 162"/>
                  <a:gd name="T7" fmla="*/ 2147483646 h 51"/>
                  <a:gd name="T8" fmla="*/ 2147483646 w 162"/>
                  <a:gd name="T9" fmla="*/ 2147483646 h 51"/>
                  <a:gd name="T10" fmla="*/ 2147483646 w 162"/>
                  <a:gd name="T11" fmla="*/ 2147483646 h 51"/>
                  <a:gd name="T12" fmla="*/ 2147483646 w 162"/>
                  <a:gd name="T13" fmla="*/ 2147483646 h 51"/>
                  <a:gd name="T14" fmla="*/ 2147483646 w 162"/>
                  <a:gd name="T15" fmla="*/ 2147483646 h 51"/>
                  <a:gd name="T16" fmla="*/ 2147483646 w 162"/>
                  <a:gd name="T17" fmla="*/ 2147483646 h 51"/>
                  <a:gd name="T18" fmla="*/ 2147483646 w 162"/>
                  <a:gd name="T19" fmla="*/ 2147483646 h 51"/>
                  <a:gd name="T20" fmla="*/ 2147483646 w 162"/>
                  <a:gd name="T21" fmla="*/ 2147483646 h 51"/>
                  <a:gd name="T22" fmla="*/ 2147483646 w 162"/>
                  <a:gd name="T23" fmla="*/ 2147483646 h 51"/>
                  <a:gd name="T24" fmla="*/ 2147483646 w 162"/>
                  <a:gd name="T25" fmla="*/ 2147483646 h 51"/>
                  <a:gd name="T26" fmla="*/ 2147483646 w 162"/>
                  <a:gd name="T27" fmla="*/ 2147483646 h 51"/>
                  <a:gd name="T28" fmla="*/ 2147483646 w 162"/>
                  <a:gd name="T29" fmla="*/ 2147483646 h 51"/>
                  <a:gd name="T30" fmla="*/ 2147483646 w 162"/>
                  <a:gd name="T31" fmla="*/ 2147483646 h 51"/>
                  <a:gd name="T32" fmla="*/ 2147483646 w 162"/>
                  <a:gd name="T33" fmla="*/ 2147483646 h 51"/>
                  <a:gd name="T34" fmla="*/ 2147483646 w 162"/>
                  <a:gd name="T35" fmla="*/ 2147483646 h 51"/>
                  <a:gd name="T36" fmla="*/ 2147483646 w 162"/>
                  <a:gd name="T37" fmla="*/ 2147483646 h 51"/>
                  <a:gd name="T38" fmla="*/ 2147483646 w 162"/>
                  <a:gd name="T39" fmla="*/ 2147483646 h 51"/>
                  <a:gd name="T40" fmla="*/ 2147483646 w 162"/>
                  <a:gd name="T41" fmla="*/ 2147483646 h 51"/>
                  <a:gd name="T42" fmla="*/ 2147483646 w 162"/>
                  <a:gd name="T43" fmla="*/ 2147483646 h 51"/>
                  <a:gd name="T44" fmla="*/ 2147483646 w 162"/>
                  <a:gd name="T45" fmla="*/ 0 h 51"/>
                  <a:gd name="T46" fmla="*/ 2147483646 w 162"/>
                  <a:gd name="T47" fmla="*/ 2147483646 h 51"/>
                  <a:gd name="T48" fmla="*/ 2147483646 w 162"/>
                  <a:gd name="T49" fmla="*/ 2147483646 h 51"/>
                  <a:gd name="T50" fmla="*/ 2147483646 w 162"/>
                  <a:gd name="T51" fmla="*/ 2147483646 h 51"/>
                  <a:gd name="T52" fmla="*/ 2147483646 w 162"/>
                  <a:gd name="T53" fmla="*/ 2147483646 h 51"/>
                  <a:gd name="T54" fmla="*/ 2147483646 w 162"/>
                  <a:gd name="T55" fmla="*/ 2147483646 h 51"/>
                  <a:gd name="T56" fmla="*/ 2147483646 w 162"/>
                  <a:gd name="T57" fmla="*/ 2147483646 h 51"/>
                  <a:gd name="T58" fmla="*/ 2147483646 w 162"/>
                  <a:gd name="T59" fmla="*/ 2147483646 h 51"/>
                  <a:gd name="T60" fmla="*/ 2147483646 w 162"/>
                  <a:gd name="T61" fmla="*/ 2147483646 h 51"/>
                  <a:gd name="T62" fmla="*/ 2147483646 w 162"/>
                  <a:gd name="T63" fmla="*/ 2147483646 h 51"/>
                  <a:gd name="T64" fmla="*/ 2147483646 w 162"/>
                  <a:gd name="T65" fmla="*/ 2147483646 h 51"/>
                  <a:gd name="T66" fmla="*/ 2147483646 w 162"/>
                  <a:gd name="T67" fmla="*/ 2147483646 h 51"/>
                  <a:gd name="T68" fmla="*/ 2147483646 w 162"/>
                  <a:gd name="T69" fmla="*/ 2147483646 h 51"/>
                  <a:gd name="T70" fmla="*/ 2147483646 w 162"/>
                  <a:gd name="T71" fmla="*/ 2147483646 h 51"/>
                  <a:gd name="T72" fmla="*/ 2147483646 w 162"/>
                  <a:gd name="T73" fmla="*/ 2147483646 h 51"/>
                  <a:gd name="T74" fmla="*/ 2147483646 w 162"/>
                  <a:gd name="T75" fmla="*/ 2147483646 h 51"/>
                  <a:gd name="T76" fmla="*/ 2147483646 w 162"/>
                  <a:gd name="T77" fmla="*/ 2147483646 h 51"/>
                  <a:gd name="T78" fmla="*/ 2147483646 w 162"/>
                  <a:gd name="T79" fmla="*/ 2147483646 h 51"/>
                  <a:gd name="T80" fmla="*/ 2147483646 w 162"/>
                  <a:gd name="T81" fmla="*/ 2147483646 h 51"/>
                  <a:gd name="T82" fmla="*/ 2147483646 w 162"/>
                  <a:gd name="T83" fmla="*/ 2147483646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8801" name="Freeform 220"/>
              <p:cNvSpPr/>
              <p:nvPr/>
            </p:nvSpPr>
            <p:spPr bwMode="auto">
              <a:xfrm rot="6092371">
                <a:off x="4870258" y="2440464"/>
                <a:ext cx="792150" cy="260397"/>
              </a:xfrm>
              <a:custGeom>
                <a:avLst/>
                <a:gdLst>
                  <a:gd name="T0" fmla="*/ 2147483646 w 162"/>
                  <a:gd name="T1" fmla="*/ 2147483646 h 51"/>
                  <a:gd name="T2" fmla="*/ 2147483646 w 162"/>
                  <a:gd name="T3" fmla="*/ 2147483646 h 51"/>
                  <a:gd name="T4" fmla="*/ 2147483646 w 162"/>
                  <a:gd name="T5" fmla="*/ 2147483646 h 51"/>
                  <a:gd name="T6" fmla="*/ 2147483646 w 162"/>
                  <a:gd name="T7" fmla="*/ 2147483646 h 51"/>
                  <a:gd name="T8" fmla="*/ 2147483646 w 162"/>
                  <a:gd name="T9" fmla="*/ 2147483646 h 51"/>
                  <a:gd name="T10" fmla="*/ 2147483646 w 162"/>
                  <a:gd name="T11" fmla="*/ 2147483646 h 51"/>
                  <a:gd name="T12" fmla="*/ 2147483646 w 162"/>
                  <a:gd name="T13" fmla="*/ 2147483646 h 51"/>
                  <a:gd name="T14" fmla="*/ 2147483646 w 162"/>
                  <a:gd name="T15" fmla="*/ 2147483646 h 51"/>
                  <a:gd name="T16" fmla="*/ 2147483646 w 162"/>
                  <a:gd name="T17" fmla="*/ 2147483646 h 51"/>
                  <a:gd name="T18" fmla="*/ 2147483646 w 162"/>
                  <a:gd name="T19" fmla="*/ 2147483646 h 51"/>
                  <a:gd name="T20" fmla="*/ 2147483646 w 162"/>
                  <a:gd name="T21" fmla="*/ 2147483646 h 51"/>
                  <a:gd name="T22" fmla="*/ 2147483646 w 162"/>
                  <a:gd name="T23" fmla="*/ 2147483646 h 51"/>
                  <a:gd name="T24" fmla="*/ 2147483646 w 162"/>
                  <a:gd name="T25" fmla="*/ 2147483646 h 51"/>
                  <a:gd name="T26" fmla="*/ 2147483646 w 162"/>
                  <a:gd name="T27" fmla="*/ 2147483646 h 51"/>
                  <a:gd name="T28" fmla="*/ 2147483646 w 162"/>
                  <a:gd name="T29" fmla="*/ 2147483646 h 51"/>
                  <a:gd name="T30" fmla="*/ 2147483646 w 162"/>
                  <a:gd name="T31" fmla="*/ 2147483646 h 51"/>
                  <a:gd name="T32" fmla="*/ 2147483646 w 162"/>
                  <a:gd name="T33" fmla="*/ 2147483646 h 51"/>
                  <a:gd name="T34" fmla="*/ 2147483646 w 162"/>
                  <a:gd name="T35" fmla="*/ 2147483646 h 51"/>
                  <a:gd name="T36" fmla="*/ 2147483646 w 162"/>
                  <a:gd name="T37" fmla="*/ 2147483646 h 51"/>
                  <a:gd name="T38" fmla="*/ 2147483646 w 162"/>
                  <a:gd name="T39" fmla="*/ 2147483646 h 51"/>
                  <a:gd name="T40" fmla="*/ 2147483646 w 162"/>
                  <a:gd name="T41" fmla="*/ 2147483646 h 51"/>
                  <a:gd name="T42" fmla="*/ 2147483646 w 162"/>
                  <a:gd name="T43" fmla="*/ 2147483646 h 51"/>
                  <a:gd name="T44" fmla="*/ 2147483646 w 162"/>
                  <a:gd name="T45" fmla="*/ 0 h 51"/>
                  <a:gd name="T46" fmla="*/ 2147483646 w 162"/>
                  <a:gd name="T47" fmla="*/ 2147483646 h 51"/>
                  <a:gd name="T48" fmla="*/ 2147483646 w 162"/>
                  <a:gd name="T49" fmla="*/ 2147483646 h 51"/>
                  <a:gd name="T50" fmla="*/ 2147483646 w 162"/>
                  <a:gd name="T51" fmla="*/ 2147483646 h 51"/>
                  <a:gd name="T52" fmla="*/ 2147483646 w 162"/>
                  <a:gd name="T53" fmla="*/ 2147483646 h 51"/>
                  <a:gd name="T54" fmla="*/ 2147483646 w 162"/>
                  <a:gd name="T55" fmla="*/ 2147483646 h 51"/>
                  <a:gd name="T56" fmla="*/ 2147483646 w 162"/>
                  <a:gd name="T57" fmla="*/ 2147483646 h 51"/>
                  <a:gd name="T58" fmla="*/ 2147483646 w 162"/>
                  <a:gd name="T59" fmla="*/ 2147483646 h 51"/>
                  <a:gd name="T60" fmla="*/ 2147483646 w 162"/>
                  <a:gd name="T61" fmla="*/ 2147483646 h 51"/>
                  <a:gd name="T62" fmla="*/ 2147483646 w 162"/>
                  <a:gd name="T63" fmla="*/ 2147483646 h 51"/>
                  <a:gd name="T64" fmla="*/ 2147483646 w 162"/>
                  <a:gd name="T65" fmla="*/ 2147483646 h 51"/>
                  <a:gd name="T66" fmla="*/ 2147483646 w 162"/>
                  <a:gd name="T67" fmla="*/ 2147483646 h 51"/>
                  <a:gd name="T68" fmla="*/ 2147483646 w 162"/>
                  <a:gd name="T69" fmla="*/ 2147483646 h 51"/>
                  <a:gd name="T70" fmla="*/ 2147483646 w 162"/>
                  <a:gd name="T71" fmla="*/ 2147483646 h 51"/>
                  <a:gd name="T72" fmla="*/ 2147483646 w 162"/>
                  <a:gd name="T73" fmla="*/ 2147483646 h 51"/>
                  <a:gd name="T74" fmla="*/ 2147483646 w 162"/>
                  <a:gd name="T75" fmla="*/ 2147483646 h 51"/>
                  <a:gd name="T76" fmla="*/ 2147483646 w 162"/>
                  <a:gd name="T77" fmla="*/ 2147483646 h 51"/>
                  <a:gd name="T78" fmla="*/ 2147483646 w 162"/>
                  <a:gd name="T79" fmla="*/ 2147483646 h 51"/>
                  <a:gd name="T80" fmla="*/ 2147483646 w 162"/>
                  <a:gd name="T81" fmla="*/ 2147483646 h 51"/>
                  <a:gd name="T82" fmla="*/ 2147483646 w 162"/>
                  <a:gd name="T83" fmla="*/ 2147483646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118794" name="Rectangle 64"/>
            <p:cNvSpPr>
              <a:spLocks noChangeArrowheads="1"/>
            </p:cNvSpPr>
            <p:nvPr/>
          </p:nvSpPr>
          <p:spPr bwMode="auto">
            <a:xfrm>
              <a:off x="1910050" y="1608014"/>
              <a:ext cx="8238841" cy="1213578"/>
            </a:xfrm>
            <a:prstGeom prst="rect">
              <a:avLst/>
            </a:prstGeom>
            <a:noFill/>
            <a:ln w="9525">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a:lstStyle>
              <a:lvl1pPr defTabSz="930275">
                <a:defRPr sz="1400">
                  <a:solidFill>
                    <a:schemeClr val="tx1"/>
                  </a:solidFill>
                  <a:latin typeface="Arial" panose="020B0604020202020204" pitchFamily="34" charset="0"/>
                </a:defRPr>
              </a:lvl1pPr>
              <a:lvl2pPr defTabSz="930275">
                <a:defRPr sz="1400">
                  <a:solidFill>
                    <a:schemeClr val="tx1"/>
                  </a:solidFill>
                  <a:latin typeface="Arial" panose="020B0604020202020204" pitchFamily="34" charset="0"/>
                </a:defRPr>
              </a:lvl2pPr>
              <a:lvl3pPr defTabSz="930275">
                <a:defRPr sz="1400">
                  <a:solidFill>
                    <a:schemeClr val="tx1"/>
                  </a:solidFill>
                  <a:latin typeface="Arial" panose="020B0604020202020204" pitchFamily="34" charset="0"/>
                </a:defRPr>
              </a:lvl3pPr>
              <a:lvl4pPr defTabSz="930275">
                <a:defRPr sz="1400">
                  <a:solidFill>
                    <a:schemeClr val="tx1"/>
                  </a:solidFill>
                  <a:latin typeface="Arial" panose="020B0604020202020204" pitchFamily="34" charset="0"/>
                </a:defRPr>
              </a:lvl4pPr>
              <a:lvl5pPr defTabSz="930275">
                <a:defRPr sz="1400">
                  <a:solidFill>
                    <a:schemeClr val="tx1"/>
                  </a:solidFill>
                  <a:latin typeface="Arial" panose="020B0604020202020204" pitchFamily="34" charset="0"/>
                </a:defRPr>
              </a:lvl5pPr>
              <a:lvl6pPr marL="1882775" indent="403225" defTabSz="930275"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930275"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930275"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930275" eaLnBrk="0" fontAlgn="base" hangingPunct="0">
                <a:spcBef>
                  <a:spcPct val="0"/>
                </a:spcBef>
                <a:spcAft>
                  <a:spcPct val="0"/>
                </a:spcAft>
                <a:defRPr sz="1400">
                  <a:solidFill>
                    <a:schemeClr val="tx1"/>
                  </a:solidFill>
                  <a:latin typeface="Arial" panose="020B0604020202020204" pitchFamily="34" charset="0"/>
                </a:defRPr>
              </a:lvl9pPr>
            </a:lstStyle>
            <a:p>
              <a:pPr>
                <a:spcBef>
                  <a:spcPct val="30000"/>
                </a:spcBef>
              </a:pPr>
              <a:endParaRPr lang="en-US" altLang="en-US" sz="1800">
                <a:solidFill>
                  <a:srgbClr val="979283"/>
                </a:solidFill>
                <a:ea typeface="Verdana" pitchFamily="34" charset="0"/>
                <a:cs typeface="Calibri" pitchFamily="34" charset="0"/>
              </a:endParaRPr>
            </a:p>
          </p:txBody>
        </p:sp>
        <p:grpSp>
          <p:nvGrpSpPr>
            <p:cNvPr id="118795" name="Group 1"/>
            <p:cNvGrpSpPr/>
            <p:nvPr/>
          </p:nvGrpSpPr>
          <p:grpSpPr>
            <a:xfrm>
              <a:off x="2055817" y="1819510"/>
              <a:ext cx="1485279" cy="717858"/>
              <a:chOff x="1098744" y="1819510"/>
              <a:chExt cx="1485279" cy="717858"/>
            </a:xfrm>
          </p:grpSpPr>
          <p:grpSp>
            <p:nvGrpSpPr>
              <p:cNvPr id="13" name="Group 12"/>
              <p:cNvGrpSpPr/>
              <p:nvPr/>
            </p:nvGrpSpPr>
            <p:grpSpPr>
              <a:xfrm rot="730746" flipH="1">
                <a:off x="1098744" y="1819510"/>
                <a:ext cx="1131887" cy="705914"/>
                <a:chOff x="5251783" y="5765801"/>
                <a:chExt cx="1258888" cy="785119"/>
              </a:xfrm>
              <a:solidFill>
                <a:schemeClr val="accent2"/>
              </a:solidFill>
            </p:grpSpPr>
            <p:sp>
              <p:nvSpPr>
                <p:cNvPr id="14" name="Freeform 291"/>
                <p:cNvSpPr>
                  <a:spLocks noEditPoints="1"/>
                </p:cNvSpPr>
                <p:nvPr/>
              </p:nvSpPr>
              <p:spPr bwMode="auto">
                <a:xfrm>
                  <a:off x="5251783" y="5796857"/>
                  <a:ext cx="1258888" cy="754063"/>
                </a:xfrm>
                <a:custGeom>
                  <a:avLst/>
                  <a:gdLst>
                    <a:gd name="T0" fmla="*/ 285 w 320"/>
                    <a:gd name="T1" fmla="*/ 162 h 192"/>
                    <a:gd name="T2" fmla="*/ 271 w 320"/>
                    <a:gd name="T3" fmla="*/ 184 h 192"/>
                    <a:gd name="T4" fmla="*/ 221 w 320"/>
                    <a:gd name="T5" fmla="*/ 174 h 192"/>
                    <a:gd name="T6" fmla="*/ 223 w 320"/>
                    <a:gd name="T7" fmla="*/ 134 h 192"/>
                    <a:gd name="T8" fmla="*/ 165 w 320"/>
                    <a:gd name="T9" fmla="*/ 138 h 192"/>
                    <a:gd name="T10" fmla="*/ 180 w 320"/>
                    <a:gd name="T11" fmla="*/ 177 h 192"/>
                    <a:gd name="T12" fmla="*/ 156 w 320"/>
                    <a:gd name="T13" fmla="*/ 192 h 192"/>
                    <a:gd name="T14" fmla="*/ 123 w 320"/>
                    <a:gd name="T15" fmla="*/ 183 h 192"/>
                    <a:gd name="T16" fmla="*/ 107 w 320"/>
                    <a:gd name="T17" fmla="*/ 158 h 192"/>
                    <a:gd name="T18" fmla="*/ 78 w 320"/>
                    <a:gd name="T19" fmla="*/ 157 h 192"/>
                    <a:gd name="T20" fmla="*/ 72 w 320"/>
                    <a:gd name="T21" fmla="*/ 111 h 192"/>
                    <a:gd name="T22" fmla="*/ 94 w 320"/>
                    <a:gd name="T23" fmla="*/ 105 h 192"/>
                    <a:gd name="T24" fmla="*/ 72 w 320"/>
                    <a:gd name="T25" fmla="*/ 142 h 192"/>
                    <a:gd name="T26" fmla="*/ 110 w 320"/>
                    <a:gd name="T27" fmla="*/ 147 h 192"/>
                    <a:gd name="T28" fmla="*/ 98 w 320"/>
                    <a:gd name="T29" fmla="*/ 103 h 192"/>
                    <a:gd name="T30" fmla="*/ 73 w 320"/>
                    <a:gd name="T31" fmla="*/ 77 h 192"/>
                    <a:gd name="T32" fmla="*/ 34 w 320"/>
                    <a:gd name="T33" fmla="*/ 89 h 192"/>
                    <a:gd name="T34" fmla="*/ 29 w 320"/>
                    <a:gd name="T35" fmla="*/ 146 h 192"/>
                    <a:gd name="T36" fmla="*/ 1 w 320"/>
                    <a:gd name="T37" fmla="*/ 145 h 192"/>
                    <a:gd name="T38" fmla="*/ 14 w 320"/>
                    <a:gd name="T39" fmla="*/ 71 h 192"/>
                    <a:gd name="T40" fmla="*/ 63 w 320"/>
                    <a:gd name="T41" fmla="*/ 14 h 192"/>
                    <a:gd name="T42" fmla="*/ 145 w 320"/>
                    <a:gd name="T43" fmla="*/ 11 h 192"/>
                    <a:gd name="T44" fmla="*/ 217 w 320"/>
                    <a:gd name="T45" fmla="*/ 4 h 192"/>
                    <a:gd name="T46" fmla="*/ 257 w 320"/>
                    <a:gd name="T47" fmla="*/ 17 h 192"/>
                    <a:gd name="T48" fmla="*/ 287 w 320"/>
                    <a:gd name="T49" fmla="*/ 70 h 192"/>
                    <a:gd name="T50" fmla="*/ 305 w 320"/>
                    <a:gd name="T51" fmla="*/ 96 h 192"/>
                    <a:gd name="T52" fmla="*/ 320 w 320"/>
                    <a:gd name="T53" fmla="*/ 105 h 192"/>
                    <a:gd name="T54" fmla="*/ 300 w 320"/>
                    <a:gd name="T55" fmla="*/ 112 h 192"/>
                    <a:gd name="T56" fmla="*/ 288 w 320"/>
                    <a:gd name="T57" fmla="*/ 85 h 192"/>
                    <a:gd name="T58" fmla="*/ 281 w 320"/>
                    <a:gd name="T59" fmla="*/ 107 h 192"/>
                    <a:gd name="T60" fmla="*/ 291 w 320"/>
                    <a:gd name="T61" fmla="*/ 129 h 192"/>
                    <a:gd name="T62" fmla="*/ 96 w 320"/>
                    <a:gd name="T63" fmla="*/ 40 h 192"/>
                    <a:gd name="T64" fmla="*/ 121 w 320"/>
                    <a:gd name="T65" fmla="*/ 69 h 192"/>
                    <a:gd name="T66" fmla="*/ 136 w 320"/>
                    <a:gd name="T67" fmla="*/ 21 h 192"/>
                    <a:gd name="T68" fmla="*/ 70 w 320"/>
                    <a:gd name="T69" fmla="*/ 15 h 192"/>
                    <a:gd name="T70" fmla="*/ 34 w 320"/>
                    <a:gd name="T71" fmla="*/ 49 h 192"/>
                    <a:gd name="T72" fmla="*/ 14 w 320"/>
                    <a:gd name="T73" fmla="*/ 98 h 192"/>
                    <a:gd name="T74" fmla="*/ 15 w 320"/>
                    <a:gd name="T75" fmla="*/ 142 h 192"/>
                    <a:gd name="T76" fmla="*/ 26 w 320"/>
                    <a:gd name="T77" fmla="*/ 113 h 192"/>
                    <a:gd name="T78" fmla="*/ 43 w 320"/>
                    <a:gd name="T79" fmla="*/ 70 h 192"/>
                    <a:gd name="T80" fmla="*/ 95 w 320"/>
                    <a:gd name="T81" fmla="*/ 81 h 192"/>
                    <a:gd name="T82" fmla="*/ 111 w 320"/>
                    <a:gd name="T83" fmla="*/ 123 h 192"/>
                    <a:gd name="T84" fmla="*/ 133 w 320"/>
                    <a:gd name="T85" fmla="*/ 173 h 192"/>
                    <a:gd name="T86" fmla="*/ 170 w 320"/>
                    <a:gd name="T87" fmla="*/ 172 h 192"/>
                    <a:gd name="T88" fmla="*/ 162 w 320"/>
                    <a:gd name="T89" fmla="*/ 129 h 192"/>
                    <a:gd name="T90" fmla="*/ 213 w 320"/>
                    <a:gd name="T91" fmla="*/ 130 h 192"/>
                    <a:gd name="T92" fmla="*/ 229 w 320"/>
                    <a:gd name="T93" fmla="*/ 159 h 192"/>
                    <a:gd name="T94" fmla="*/ 237 w 320"/>
                    <a:gd name="T95" fmla="*/ 178 h 192"/>
                    <a:gd name="T96" fmla="*/ 269 w 320"/>
                    <a:gd name="T97" fmla="*/ 172 h 192"/>
                    <a:gd name="T98" fmla="*/ 274 w 320"/>
                    <a:gd name="T99" fmla="*/ 107 h 192"/>
                    <a:gd name="T100" fmla="*/ 279 w 320"/>
                    <a:gd name="T101" fmla="*/ 68 h 192"/>
                    <a:gd name="T102" fmla="*/ 232 w 320"/>
                    <a:gd name="T103" fmla="*/ 15 h 192"/>
                    <a:gd name="T104" fmla="*/ 182 w 320"/>
                    <a:gd name="T105" fmla="*/ 14 h 192"/>
                    <a:gd name="T106" fmla="*/ 146 w 320"/>
                    <a:gd name="T107" fmla="*/ 60 h 192"/>
                    <a:gd name="T108" fmla="*/ 94 w 320"/>
                    <a:gd name="T109" fmla="*/ 61 h 192"/>
                    <a:gd name="T110" fmla="*/ 294 w 320"/>
                    <a:gd name="T111" fmla="*/ 146 h 192"/>
                    <a:gd name="T112" fmla="*/ 277 w 320"/>
                    <a:gd name="T113" fmla="*/ 161 h 192"/>
                    <a:gd name="T114" fmla="*/ 65 w 320"/>
                    <a:gd name="T115" fmla="*/ 132 h 192"/>
                    <a:gd name="T116" fmla="*/ 129 w 320"/>
                    <a:gd name="T117" fmla="*/ 1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192">
                      <a:moveTo>
                        <a:pt x="299" y="148"/>
                      </a:moveTo>
                      <a:cubicBezTo>
                        <a:pt x="301" y="148"/>
                        <a:pt x="302" y="147"/>
                        <a:pt x="303" y="147"/>
                      </a:cubicBezTo>
                      <a:cubicBezTo>
                        <a:pt x="304" y="148"/>
                        <a:pt x="305" y="148"/>
                        <a:pt x="305" y="149"/>
                      </a:cubicBezTo>
                      <a:cubicBezTo>
                        <a:pt x="305" y="151"/>
                        <a:pt x="305" y="153"/>
                        <a:pt x="304" y="154"/>
                      </a:cubicBezTo>
                      <a:cubicBezTo>
                        <a:pt x="300" y="156"/>
                        <a:pt x="296" y="158"/>
                        <a:pt x="292" y="159"/>
                      </a:cubicBezTo>
                      <a:cubicBezTo>
                        <a:pt x="290" y="159"/>
                        <a:pt x="287" y="161"/>
                        <a:pt x="285" y="162"/>
                      </a:cubicBezTo>
                      <a:cubicBezTo>
                        <a:pt x="283" y="163"/>
                        <a:pt x="281" y="163"/>
                        <a:pt x="278" y="164"/>
                      </a:cubicBezTo>
                      <a:cubicBezTo>
                        <a:pt x="278" y="165"/>
                        <a:pt x="278" y="166"/>
                        <a:pt x="278" y="168"/>
                      </a:cubicBezTo>
                      <a:cubicBezTo>
                        <a:pt x="278" y="168"/>
                        <a:pt x="278" y="168"/>
                        <a:pt x="278" y="169"/>
                      </a:cubicBezTo>
                      <a:cubicBezTo>
                        <a:pt x="280" y="171"/>
                        <a:pt x="278" y="172"/>
                        <a:pt x="277" y="173"/>
                      </a:cubicBezTo>
                      <a:cubicBezTo>
                        <a:pt x="274" y="174"/>
                        <a:pt x="275" y="177"/>
                        <a:pt x="274" y="179"/>
                      </a:cubicBezTo>
                      <a:cubicBezTo>
                        <a:pt x="274" y="182"/>
                        <a:pt x="273" y="183"/>
                        <a:pt x="271" y="184"/>
                      </a:cubicBezTo>
                      <a:cubicBezTo>
                        <a:pt x="267" y="184"/>
                        <a:pt x="263" y="184"/>
                        <a:pt x="259" y="185"/>
                      </a:cubicBezTo>
                      <a:cubicBezTo>
                        <a:pt x="256" y="185"/>
                        <a:pt x="253" y="185"/>
                        <a:pt x="250" y="187"/>
                      </a:cubicBezTo>
                      <a:cubicBezTo>
                        <a:pt x="248" y="188"/>
                        <a:pt x="245" y="187"/>
                        <a:pt x="243" y="187"/>
                      </a:cubicBezTo>
                      <a:cubicBezTo>
                        <a:pt x="241" y="186"/>
                        <a:pt x="238" y="185"/>
                        <a:pt x="235" y="184"/>
                      </a:cubicBezTo>
                      <a:cubicBezTo>
                        <a:pt x="230" y="183"/>
                        <a:pt x="225" y="181"/>
                        <a:pt x="221" y="176"/>
                      </a:cubicBezTo>
                      <a:cubicBezTo>
                        <a:pt x="220" y="176"/>
                        <a:pt x="220" y="175"/>
                        <a:pt x="221" y="174"/>
                      </a:cubicBezTo>
                      <a:cubicBezTo>
                        <a:pt x="221" y="171"/>
                        <a:pt x="221" y="168"/>
                        <a:pt x="222" y="164"/>
                      </a:cubicBezTo>
                      <a:cubicBezTo>
                        <a:pt x="222" y="162"/>
                        <a:pt x="222" y="160"/>
                        <a:pt x="223" y="158"/>
                      </a:cubicBezTo>
                      <a:cubicBezTo>
                        <a:pt x="224" y="156"/>
                        <a:pt x="224" y="153"/>
                        <a:pt x="225" y="151"/>
                      </a:cubicBezTo>
                      <a:cubicBezTo>
                        <a:pt x="225" y="149"/>
                        <a:pt x="225" y="148"/>
                        <a:pt x="225" y="146"/>
                      </a:cubicBezTo>
                      <a:cubicBezTo>
                        <a:pt x="225" y="143"/>
                        <a:pt x="225" y="139"/>
                        <a:pt x="225" y="136"/>
                      </a:cubicBezTo>
                      <a:cubicBezTo>
                        <a:pt x="225" y="134"/>
                        <a:pt x="224" y="133"/>
                        <a:pt x="223" y="134"/>
                      </a:cubicBezTo>
                      <a:cubicBezTo>
                        <a:pt x="220" y="135"/>
                        <a:pt x="218" y="135"/>
                        <a:pt x="216" y="136"/>
                      </a:cubicBezTo>
                      <a:cubicBezTo>
                        <a:pt x="212" y="138"/>
                        <a:pt x="207" y="139"/>
                        <a:pt x="202" y="140"/>
                      </a:cubicBezTo>
                      <a:cubicBezTo>
                        <a:pt x="198" y="140"/>
                        <a:pt x="193" y="142"/>
                        <a:pt x="189" y="141"/>
                      </a:cubicBezTo>
                      <a:cubicBezTo>
                        <a:pt x="186" y="141"/>
                        <a:pt x="183" y="142"/>
                        <a:pt x="180" y="142"/>
                      </a:cubicBezTo>
                      <a:cubicBezTo>
                        <a:pt x="177" y="141"/>
                        <a:pt x="173" y="141"/>
                        <a:pt x="170" y="140"/>
                      </a:cubicBezTo>
                      <a:cubicBezTo>
                        <a:pt x="169" y="140"/>
                        <a:pt x="167" y="139"/>
                        <a:pt x="165" y="138"/>
                      </a:cubicBezTo>
                      <a:cubicBezTo>
                        <a:pt x="165" y="139"/>
                        <a:pt x="164" y="140"/>
                        <a:pt x="164" y="141"/>
                      </a:cubicBezTo>
                      <a:cubicBezTo>
                        <a:pt x="166" y="146"/>
                        <a:pt x="168" y="151"/>
                        <a:pt x="169" y="155"/>
                      </a:cubicBezTo>
                      <a:cubicBezTo>
                        <a:pt x="170" y="157"/>
                        <a:pt x="170" y="159"/>
                        <a:pt x="171" y="161"/>
                      </a:cubicBezTo>
                      <a:cubicBezTo>
                        <a:pt x="172" y="163"/>
                        <a:pt x="173" y="165"/>
                        <a:pt x="174" y="167"/>
                      </a:cubicBezTo>
                      <a:cubicBezTo>
                        <a:pt x="175" y="169"/>
                        <a:pt x="176" y="171"/>
                        <a:pt x="176" y="172"/>
                      </a:cubicBezTo>
                      <a:cubicBezTo>
                        <a:pt x="176" y="175"/>
                        <a:pt x="178" y="175"/>
                        <a:pt x="180" y="177"/>
                      </a:cubicBezTo>
                      <a:cubicBezTo>
                        <a:pt x="180" y="177"/>
                        <a:pt x="181" y="177"/>
                        <a:pt x="182" y="177"/>
                      </a:cubicBezTo>
                      <a:cubicBezTo>
                        <a:pt x="184" y="176"/>
                        <a:pt x="185" y="176"/>
                        <a:pt x="185" y="179"/>
                      </a:cubicBezTo>
                      <a:cubicBezTo>
                        <a:pt x="185" y="179"/>
                        <a:pt x="185" y="179"/>
                        <a:pt x="185" y="179"/>
                      </a:cubicBezTo>
                      <a:cubicBezTo>
                        <a:pt x="187" y="183"/>
                        <a:pt x="186" y="185"/>
                        <a:pt x="183" y="186"/>
                      </a:cubicBezTo>
                      <a:cubicBezTo>
                        <a:pt x="179" y="187"/>
                        <a:pt x="175" y="188"/>
                        <a:pt x="171" y="189"/>
                      </a:cubicBezTo>
                      <a:cubicBezTo>
                        <a:pt x="166" y="190"/>
                        <a:pt x="161" y="191"/>
                        <a:pt x="156" y="192"/>
                      </a:cubicBezTo>
                      <a:cubicBezTo>
                        <a:pt x="152" y="192"/>
                        <a:pt x="148" y="192"/>
                        <a:pt x="144" y="192"/>
                      </a:cubicBezTo>
                      <a:cubicBezTo>
                        <a:pt x="143" y="192"/>
                        <a:pt x="141" y="192"/>
                        <a:pt x="140" y="192"/>
                      </a:cubicBezTo>
                      <a:cubicBezTo>
                        <a:pt x="139" y="192"/>
                        <a:pt x="139" y="192"/>
                        <a:pt x="138" y="192"/>
                      </a:cubicBezTo>
                      <a:cubicBezTo>
                        <a:pt x="135" y="189"/>
                        <a:pt x="131" y="191"/>
                        <a:pt x="128" y="190"/>
                      </a:cubicBezTo>
                      <a:cubicBezTo>
                        <a:pt x="127" y="190"/>
                        <a:pt x="125" y="190"/>
                        <a:pt x="124" y="189"/>
                      </a:cubicBezTo>
                      <a:cubicBezTo>
                        <a:pt x="121" y="188"/>
                        <a:pt x="121" y="185"/>
                        <a:pt x="123" y="183"/>
                      </a:cubicBezTo>
                      <a:cubicBezTo>
                        <a:pt x="122" y="180"/>
                        <a:pt x="121" y="177"/>
                        <a:pt x="120" y="174"/>
                      </a:cubicBezTo>
                      <a:cubicBezTo>
                        <a:pt x="118" y="170"/>
                        <a:pt x="117" y="167"/>
                        <a:pt x="116" y="163"/>
                      </a:cubicBezTo>
                      <a:cubicBezTo>
                        <a:pt x="115" y="160"/>
                        <a:pt x="115" y="157"/>
                        <a:pt x="114" y="154"/>
                      </a:cubicBezTo>
                      <a:cubicBezTo>
                        <a:pt x="114" y="153"/>
                        <a:pt x="114" y="152"/>
                        <a:pt x="113" y="152"/>
                      </a:cubicBezTo>
                      <a:cubicBezTo>
                        <a:pt x="113" y="152"/>
                        <a:pt x="112" y="152"/>
                        <a:pt x="111" y="153"/>
                      </a:cubicBezTo>
                      <a:cubicBezTo>
                        <a:pt x="110" y="155"/>
                        <a:pt x="108" y="156"/>
                        <a:pt x="107" y="158"/>
                      </a:cubicBezTo>
                      <a:cubicBezTo>
                        <a:pt x="105" y="162"/>
                        <a:pt x="103" y="164"/>
                        <a:pt x="100" y="167"/>
                      </a:cubicBezTo>
                      <a:cubicBezTo>
                        <a:pt x="100" y="167"/>
                        <a:pt x="99" y="168"/>
                        <a:pt x="99" y="168"/>
                      </a:cubicBezTo>
                      <a:cubicBezTo>
                        <a:pt x="97" y="169"/>
                        <a:pt x="95" y="169"/>
                        <a:pt x="94" y="167"/>
                      </a:cubicBezTo>
                      <a:cubicBezTo>
                        <a:pt x="92" y="165"/>
                        <a:pt x="90" y="165"/>
                        <a:pt x="88" y="164"/>
                      </a:cubicBezTo>
                      <a:cubicBezTo>
                        <a:pt x="85" y="162"/>
                        <a:pt x="83" y="160"/>
                        <a:pt x="80" y="159"/>
                      </a:cubicBezTo>
                      <a:cubicBezTo>
                        <a:pt x="79" y="158"/>
                        <a:pt x="79" y="158"/>
                        <a:pt x="78" y="157"/>
                      </a:cubicBezTo>
                      <a:cubicBezTo>
                        <a:pt x="75" y="153"/>
                        <a:pt x="71" y="150"/>
                        <a:pt x="67" y="146"/>
                      </a:cubicBezTo>
                      <a:cubicBezTo>
                        <a:pt x="64" y="142"/>
                        <a:pt x="61" y="138"/>
                        <a:pt x="59" y="134"/>
                      </a:cubicBezTo>
                      <a:cubicBezTo>
                        <a:pt x="58" y="134"/>
                        <a:pt x="58" y="133"/>
                        <a:pt x="58" y="133"/>
                      </a:cubicBezTo>
                      <a:cubicBezTo>
                        <a:pt x="55" y="131"/>
                        <a:pt x="55" y="131"/>
                        <a:pt x="57" y="127"/>
                      </a:cubicBezTo>
                      <a:cubicBezTo>
                        <a:pt x="59" y="124"/>
                        <a:pt x="63" y="121"/>
                        <a:pt x="66" y="118"/>
                      </a:cubicBezTo>
                      <a:cubicBezTo>
                        <a:pt x="68" y="116"/>
                        <a:pt x="70" y="113"/>
                        <a:pt x="72" y="111"/>
                      </a:cubicBezTo>
                      <a:cubicBezTo>
                        <a:pt x="75" y="109"/>
                        <a:pt x="78" y="107"/>
                        <a:pt x="81" y="104"/>
                      </a:cubicBezTo>
                      <a:cubicBezTo>
                        <a:pt x="82" y="103"/>
                        <a:pt x="84" y="103"/>
                        <a:pt x="85" y="102"/>
                      </a:cubicBezTo>
                      <a:cubicBezTo>
                        <a:pt x="87" y="101"/>
                        <a:pt x="90" y="100"/>
                        <a:pt x="92" y="99"/>
                      </a:cubicBezTo>
                      <a:cubicBezTo>
                        <a:pt x="93" y="99"/>
                        <a:pt x="94" y="99"/>
                        <a:pt x="95" y="99"/>
                      </a:cubicBezTo>
                      <a:cubicBezTo>
                        <a:pt x="95" y="101"/>
                        <a:pt x="95" y="102"/>
                        <a:pt x="95" y="103"/>
                      </a:cubicBezTo>
                      <a:cubicBezTo>
                        <a:pt x="95" y="104"/>
                        <a:pt x="94" y="105"/>
                        <a:pt x="94" y="105"/>
                      </a:cubicBezTo>
                      <a:cubicBezTo>
                        <a:pt x="91" y="107"/>
                        <a:pt x="89" y="107"/>
                        <a:pt x="86" y="109"/>
                      </a:cubicBezTo>
                      <a:cubicBezTo>
                        <a:pt x="82" y="111"/>
                        <a:pt x="77" y="113"/>
                        <a:pt x="74" y="118"/>
                      </a:cubicBezTo>
                      <a:cubicBezTo>
                        <a:pt x="76" y="120"/>
                        <a:pt x="77" y="122"/>
                        <a:pt x="76" y="125"/>
                      </a:cubicBezTo>
                      <a:cubicBezTo>
                        <a:pt x="75" y="129"/>
                        <a:pt x="74" y="132"/>
                        <a:pt x="73" y="136"/>
                      </a:cubicBezTo>
                      <a:cubicBezTo>
                        <a:pt x="72" y="136"/>
                        <a:pt x="72" y="137"/>
                        <a:pt x="72" y="137"/>
                      </a:cubicBezTo>
                      <a:cubicBezTo>
                        <a:pt x="70" y="139"/>
                        <a:pt x="70" y="140"/>
                        <a:pt x="72" y="142"/>
                      </a:cubicBezTo>
                      <a:cubicBezTo>
                        <a:pt x="75" y="146"/>
                        <a:pt x="79" y="149"/>
                        <a:pt x="82" y="152"/>
                      </a:cubicBezTo>
                      <a:cubicBezTo>
                        <a:pt x="85" y="155"/>
                        <a:pt x="87" y="156"/>
                        <a:pt x="90" y="157"/>
                      </a:cubicBezTo>
                      <a:cubicBezTo>
                        <a:pt x="91" y="158"/>
                        <a:pt x="92" y="157"/>
                        <a:pt x="92" y="157"/>
                      </a:cubicBezTo>
                      <a:cubicBezTo>
                        <a:pt x="94" y="156"/>
                        <a:pt x="96" y="156"/>
                        <a:pt x="98" y="158"/>
                      </a:cubicBezTo>
                      <a:cubicBezTo>
                        <a:pt x="99" y="159"/>
                        <a:pt x="100" y="159"/>
                        <a:pt x="101" y="157"/>
                      </a:cubicBezTo>
                      <a:cubicBezTo>
                        <a:pt x="104" y="154"/>
                        <a:pt x="107" y="150"/>
                        <a:pt x="110" y="147"/>
                      </a:cubicBezTo>
                      <a:cubicBezTo>
                        <a:pt x="112" y="145"/>
                        <a:pt x="111" y="142"/>
                        <a:pt x="110" y="140"/>
                      </a:cubicBezTo>
                      <a:cubicBezTo>
                        <a:pt x="109" y="136"/>
                        <a:pt x="108" y="132"/>
                        <a:pt x="107" y="128"/>
                      </a:cubicBezTo>
                      <a:cubicBezTo>
                        <a:pt x="105" y="125"/>
                        <a:pt x="104" y="122"/>
                        <a:pt x="103" y="119"/>
                      </a:cubicBezTo>
                      <a:cubicBezTo>
                        <a:pt x="102" y="118"/>
                        <a:pt x="102" y="117"/>
                        <a:pt x="102" y="116"/>
                      </a:cubicBezTo>
                      <a:cubicBezTo>
                        <a:pt x="102" y="115"/>
                        <a:pt x="102" y="114"/>
                        <a:pt x="101" y="112"/>
                      </a:cubicBezTo>
                      <a:cubicBezTo>
                        <a:pt x="100" y="109"/>
                        <a:pt x="98" y="107"/>
                        <a:pt x="98" y="103"/>
                      </a:cubicBezTo>
                      <a:cubicBezTo>
                        <a:pt x="98" y="101"/>
                        <a:pt x="97" y="98"/>
                        <a:pt x="95" y="97"/>
                      </a:cubicBezTo>
                      <a:cubicBezTo>
                        <a:pt x="95" y="97"/>
                        <a:pt x="94" y="96"/>
                        <a:pt x="94" y="96"/>
                      </a:cubicBezTo>
                      <a:cubicBezTo>
                        <a:pt x="95" y="92"/>
                        <a:pt x="92" y="91"/>
                        <a:pt x="90" y="88"/>
                      </a:cubicBezTo>
                      <a:cubicBezTo>
                        <a:pt x="90" y="87"/>
                        <a:pt x="90" y="86"/>
                        <a:pt x="89" y="85"/>
                      </a:cubicBezTo>
                      <a:cubicBezTo>
                        <a:pt x="88" y="84"/>
                        <a:pt x="87" y="82"/>
                        <a:pt x="86" y="81"/>
                      </a:cubicBezTo>
                      <a:cubicBezTo>
                        <a:pt x="82" y="78"/>
                        <a:pt x="78" y="77"/>
                        <a:pt x="73" y="77"/>
                      </a:cubicBezTo>
                      <a:cubicBezTo>
                        <a:pt x="71" y="78"/>
                        <a:pt x="69" y="78"/>
                        <a:pt x="67" y="78"/>
                      </a:cubicBezTo>
                      <a:cubicBezTo>
                        <a:pt x="66" y="78"/>
                        <a:pt x="66" y="78"/>
                        <a:pt x="65" y="77"/>
                      </a:cubicBezTo>
                      <a:cubicBezTo>
                        <a:pt x="61" y="73"/>
                        <a:pt x="57" y="74"/>
                        <a:pt x="52" y="76"/>
                      </a:cubicBezTo>
                      <a:cubicBezTo>
                        <a:pt x="52" y="76"/>
                        <a:pt x="51" y="76"/>
                        <a:pt x="51" y="76"/>
                      </a:cubicBezTo>
                      <a:cubicBezTo>
                        <a:pt x="48" y="77"/>
                        <a:pt x="44" y="78"/>
                        <a:pt x="41" y="80"/>
                      </a:cubicBezTo>
                      <a:cubicBezTo>
                        <a:pt x="38" y="82"/>
                        <a:pt x="35" y="85"/>
                        <a:pt x="34" y="89"/>
                      </a:cubicBezTo>
                      <a:cubicBezTo>
                        <a:pt x="34" y="93"/>
                        <a:pt x="33" y="96"/>
                        <a:pt x="33" y="99"/>
                      </a:cubicBezTo>
                      <a:cubicBezTo>
                        <a:pt x="32" y="102"/>
                        <a:pt x="33" y="106"/>
                        <a:pt x="33" y="109"/>
                      </a:cubicBezTo>
                      <a:cubicBezTo>
                        <a:pt x="33" y="113"/>
                        <a:pt x="32" y="118"/>
                        <a:pt x="32" y="122"/>
                      </a:cubicBezTo>
                      <a:cubicBezTo>
                        <a:pt x="32" y="126"/>
                        <a:pt x="32" y="129"/>
                        <a:pt x="31" y="133"/>
                      </a:cubicBezTo>
                      <a:cubicBezTo>
                        <a:pt x="31" y="135"/>
                        <a:pt x="30" y="136"/>
                        <a:pt x="30" y="138"/>
                      </a:cubicBezTo>
                      <a:cubicBezTo>
                        <a:pt x="29" y="141"/>
                        <a:pt x="29" y="143"/>
                        <a:pt x="29" y="146"/>
                      </a:cubicBezTo>
                      <a:cubicBezTo>
                        <a:pt x="28" y="150"/>
                        <a:pt x="26" y="153"/>
                        <a:pt x="23" y="156"/>
                      </a:cubicBezTo>
                      <a:cubicBezTo>
                        <a:pt x="21" y="160"/>
                        <a:pt x="20" y="160"/>
                        <a:pt x="17" y="158"/>
                      </a:cubicBezTo>
                      <a:cubicBezTo>
                        <a:pt x="16" y="158"/>
                        <a:pt x="16" y="157"/>
                        <a:pt x="15" y="157"/>
                      </a:cubicBezTo>
                      <a:cubicBezTo>
                        <a:pt x="13" y="156"/>
                        <a:pt x="11" y="154"/>
                        <a:pt x="10" y="151"/>
                      </a:cubicBezTo>
                      <a:cubicBezTo>
                        <a:pt x="10" y="148"/>
                        <a:pt x="7" y="147"/>
                        <a:pt x="5" y="147"/>
                      </a:cubicBezTo>
                      <a:cubicBezTo>
                        <a:pt x="3" y="147"/>
                        <a:pt x="2" y="147"/>
                        <a:pt x="1" y="145"/>
                      </a:cubicBezTo>
                      <a:cubicBezTo>
                        <a:pt x="0" y="144"/>
                        <a:pt x="0" y="142"/>
                        <a:pt x="2" y="140"/>
                      </a:cubicBezTo>
                      <a:cubicBezTo>
                        <a:pt x="4" y="138"/>
                        <a:pt x="7" y="135"/>
                        <a:pt x="7" y="131"/>
                      </a:cubicBezTo>
                      <a:cubicBezTo>
                        <a:pt x="7" y="129"/>
                        <a:pt x="6" y="127"/>
                        <a:pt x="7" y="124"/>
                      </a:cubicBezTo>
                      <a:cubicBezTo>
                        <a:pt x="7" y="119"/>
                        <a:pt x="7" y="113"/>
                        <a:pt x="8" y="107"/>
                      </a:cubicBezTo>
                      <a:cubicBezTo>
                        <a:pt x="8" y="101"/>
                        <a:pt x="8" y="94"/>
                        <a:pt x="9" y="88"/>
                      </a:cubicBezTo>
                      <a:cubicBezTo>
                        <a:pt x="9" y="82"/>
                        <a:pt x="11" y="77"/>
                        <a:pt x="14" y="71"/>
                      </a:cubicBezTo>
                      <a:cubicBezTo>
                        <a:pt x="16" y="66"/>
                        <a:pt x="19" y="61"/>
                        <a:pt x="21" y="55"/>
                      </a:cubicBezTo>
                      <a:cubicBezTo>
                        <a:pt x="24" y="50"/>
                        <a:pt x="27" y="45"/>
                        <a:pt x="32" y="41"/>
                      </a:cubicBezTo>
                      <a:cubicBezTo>
                        <a:pt x="32" y="41"/>
                        <a:pt x="33" y="41"/>
                        <a:pt x="33" y="40"/>
                      </a:cubicBezTo>
                      <a:cubicBezTo>
                        <a:pt x="34" y="36"/>
                        <a:pt x="37" y="34"/>
                        <a:pt x="40" y="30"/>
                      </a:cubicBezTo>
                      <a:cubicBezTo>
                        <a:pt x="42" y="28"/>
                        <a:pt x="45" y="26"/>
                        <a:pt x="47" y="24"/>
                      </a:cubicBezTo>
                      <a:cubicBezTo>
                        <a:pt x="52" y="20"/>
                        <a:pt x="58" y="17"/>
                        <a:pt x="63" y="14"/>
                      </a:cubicBezTo>
                      <a:cubicBezTo>
                        <a:pt x="70" y="9"/>
                        <a:pt x="79" y="6"/>
                        <a:pt x="87" y="4"/>
                      </a:cubicBezTo>
                      <a:cubicBezTo>
                        <a:pt x="92" y="2"/>
                        <a:pt x="96" y="3"/>
                        <a:pt x="101" y="3"/>
                      </a:cubicBezTo>
                      <a:cubicBezTo>
                        <a:pt x="106" y="3"/>
                        <a:pt x="111" y="2"/>
                        <a:pt x="116" y="1"/>
                      </a:cubicBezTo>
                      <a:cubicBezTo>
                        <a:pt x="120" y="0"/>
                        <a:pt x="125" y="0"/>
                        <a:pt x="128" y="3"/>
                      </a:cubicBezTo>
                      <a:cubicBezTo>
                        <a:pt x="132" y="6"/>
                        <a:pt x="137" y="8"/>
                        <a:pt x="138" y="13"/>
                      </a:cubicBezTo>
                      <a:cubicBezTo>
                        <a:pt x="140" y="12"/>
                        <a:pt x="143" y="11"/>
                        <a:pt x="145" y="11"/>
                      </a:cubicBezTo>
                      <a:cubicBezTo>
                        <a:pt x="150" y="10"/>
                        <a:pt x="155" y="9"/>
                        <a:pt x="159" y="8"/>
                      </a:cubicBezTo>
                      <a:cubicBezTo>
                        <a:pt x="162" y="8"/>
                        <a:pt x="164" y="7"/>
                        <a:pt x="167" y="7"/>
                      </a:cubicBezTo>
                      <a:cubicBezTo>
                        <a:pt x="169" y="6"/>
                        <a:pt x="171" y="7"/>
                        <a:pt x="173" y="7"/>
                      </a:cubicBezTo>
                      <a:cubicBezTo>
                        <a:pt x="179" y="7"/>
                        <a:pt x="185" y="6"/>
                        <a:pt x="190" y="5"/>
                      </a:cubicBezTo>
                      <a:cubicBezTo>
                        <a:pt x="195" y="5"/>
                        <a:pt x="200" y="4"/>
                        <a:pt x="204" y="3"/>
                      </a:cubicBezTo>
                      <a:cubicBezTo>
                        <a:pt x="209" y="3"/>
                        <a:pt x="213" y="4"/>
                        <a:pt x="217" y="4"/>
                      </a:cubicBezTo>
                      <a:cubicBezTo>
                        <a:pt x="218" y="4"/>
                        <a:pt x="220" y="4"/>
                        <a:pt x="221" y="4"/>
                      </a:cubicBezTo>
                      <a:cubicBezTo>
                        <a:pt x="223" y="5"/>
                        <a:pt x="224" y="6"/>
                        <a:pt x="226" y="6"/>
                      </a:cubicBezTo>
                      <a:cubicBezTo>
                        <a:pt x="228" y="7"/>
                        <a:pt x="229" y="8"/>
                        <a:pt x="231" y="8"/>
                      </a:cubicBezTo>
                      <a:cubicBezTo>
                        <a:pt x="234" y="8"/>
                        <a:pt x="238" y="8"/>
                        <a:pt x="241" y="10"/>
                      </a:cubicBezTo>
                      <a:cubicBezTo>
                        <a:pt x="244" y="11"/>
                        <a:pt x="247" y="11"/>
                        <a:pt x="250" y="12"/>
                      </a:cubicBezTo>
                      <a:cubicBezTo>
                        <a:pt x="252" y="14"/>
                        <a:pt x="254" y="15"/>
                        <a:pt x="257" y="17"/>
                      </a:cubicBezTo>
                      <a:cubicBezTo>
                        <a:pt x="260" y="19"/>
                        <a:pt x="263" y="20"/>
                        <a:pt x="265" y="23"/>
                      </a:cubicBezTo>
                      <a:cubicBezTo>
                        <a:pt x="270" y="27"/>
                        <a:pt x="276" y="31"/>
                        <a:pt x="278" y="38"/>
                      </a:cubicBezTo>
                      <a:cubicBezTo>
                        <a:pt x="279" y="41"/>
                        <a:pt x="280" y="43"/>
                        <a:pt x="281" y="45"/>
                      </a:cubicBezTo>
                      <a:cubicBezTo>
                        <a:pt x="282" y="50"/>
                        <a:pt x="283" y="54"/>
                        <a:pt x="285" y="59"/>
                      </a:cubicBezTo>
                      <a:cubicBezTo>
                        <a:pt x="285" y="60"/>
                        <a:pt x="285" y="62"/>
                        <a:pt x="286" y="64"/>
                      </a:cubicBezTo>
                      <a:cubicBezTo>
                        <a:pt x="286" y="66"/>
                        <a:pt x="287" y="68"/>
                        <a:pt x="287" y="70"/>
                      </a:cubicBezTo>
                      <a:cubicBezTo>
                        <a:pt x="288" y="73"/>
                        <a:pt x="290" y="74"/>
                        <a:pt x="290" y="77"/>
                      </a:cubicBezTo>
                      <a:cubicBezTo>
                        <a:pt x="291" y="80"/>
                        <a:pt x="293" y="82"/>
                        <a:pt x="295" y="84"/>
                      </a:cubicBezTo>
                      <a:cubicBezTo>
                        <a:pt x="296" y="85"/>
                        <a:pt x="297" y="87"/>
                        <a:pt x="298" y="88"/>
                      </a:cubicBezTo>
                      <a:cubicBezTo>
                        <a:pt x="298" y="90"/>
                        <a:pt x="299" y="92"/>
                        <a:pt x="299" y="93"/>
                      </a:cubicBezTo>
                      <a:cubicBezTo>
                        <a:pt x="299" y="94"/>
                        <a:pt x="300" y="94"/>
                        <a:pt x="301" y="94"/>
                      </a:cubicBezTo>
                      <a:cubicBezTo>
                        <a:pt x="303" y="94"/>
                        <a:pt x="304" y="95"/>
                        <a:pt x="305" y="96"/>
                      </a:cubicBezTo>
                      <a:cubicBezTo>
                        <a:pt x="305" y="97"/>
                        <a:pt x="306" y="96"/>
                        <a:pt x="306" y="96"/>
                      </a:cubicBezTo>
                      <a:cubicBezTo>
                        <a:pt x="307" y="94"/>
                        <a:pt x="309" y="94"/>
                        <a:pt x="311" y="94"/>
                      </a:cubicBezTo>
                      <a:cubicBezTo>
                        <a:pt x="312" y="94"/>
                        <a:pt x="313" y="95"/>
                        <a:pt x="313" y="96"/>
                      </a:cubicBezTo>
                      <a:cubicBezTo>
                        <a:pt x="313" y="99"/>
                        <a:pt x="314" y="99"/>
                        <a:pt x="316" y="100"/>
                      </a:cubicBezTo>
                      <a:cubicBezTo>
                        <a:pt x="317" y="101"/>
                        <a:pt x="318" y="101"/>
                        <a:pt x="319" y="102"/>
                      </a:cubicBezTo>
                      <a:cubicBezTo>
                        <a:pt x="319" y="102"/>
                        <a:pt x="319" y="104"/>
                        <a:pt x="320" y="105"/>
                      </a:cubicBezTo>
                      <a:cubicBezTo>
                        <a:pt x="319" y="106"/>
                        <a:pt x="318" y="107"/>
                        <a:pt x="316" y="108"/>
                      </a:cubicBezTo>
                      <a:cubicBezTo>
                        <a:pt x="315" y="108"/>
                        <a:pt x="314" y="107"/>
                        <a:pt x="312" y="106"/>
                      </a:cubicBezTo>
                      <a:cubicBezTo>
                        <a:pt x="311" y="107"/>
                        <a:pt x="311" y="108"/>
                        <a:pt x="310" y="108"/>
                      </a:cubicBezTo>
                      <a:cubicBezTo>
                        <a:pt x="308" y="110"/>
                        <a:pt x="306" y="110"/>
                        <a:pt x="305" y="108"/>
                      </a:cubicBezTo>
                      <a:cubicBezTo>
                        <a:pt x="304" y="107"/>
                        <a:pt x="303" y="106"/>
                        <a:pt x="303" y="106"/>
                      </a:cubicBezTo>
                      <a:cubicBezTo>
                        <a:pt x="302" y="108"/>
                        <a:pt x="301" y="110"/>
                        <a:pt x="300" y="112"/>
                      </a:cubicBezTo>
                      <a:cubicBezTo>
                        <a:pt x="300" y="113"/>
                        <a:pt x="297" y="114"/>
                        <a:pt x="297" y="113"/>
                      </a:cubicBezTo>
                      <a:cubicBezTo>
                        <a:pt x="295" y="112"/>
                        <a:pt x="293" y="110"/>
                        <a:pt x="294" y="108"/>
                      </a:cubicBezTo>
                      <a:cubicBezTo>
                        <a:pt x="294" y="107"/>
                        <a:pt x="294" y="107"/>
                        <a:pt x="294" y="106"/>
                      </a:cubicBezTo>
                      <a:cubicBezTo>
                        <a:pt x="294" y="104"/>
                        <a:pt x="293" y="103"/>
                        <a:pt x="294" y="100"/>
                      </a:cubicBezTo>
                      <a:cubicBezTo>
                        <a:pt x="296" y="98"/>
                        <a:pt x="294" y="96"/>
                        <a:pt x="293" y="95"/>
                      </a:cubicBezTo>
                      <a:cubicBezTo>
                        <a:pt x="291" y="92"/>
                        <a:pt x="290" y="88"/>
                        <a:pt x="288" y="85"/>
                      </a:cubicBezTo>
                      <a:cubicBezTo>
                        <a:pt x="287" y="84"/>
                        <a:pt x="287" y="82"/>
                        <a:pt x="285" y="81"/>
                      </a:cubicBezTo>
                      <a:cubicBezTo>
                        <a:pt x="284" y="79"/>
                        <a:pt x="283" y="80"/>
                        <a:pt x="283" y="81"/>
                      </a:cubicBezTo>
                      <a:cubicBezTo>
                        <a:pt x="283" y="84"/>
                        <a:pt x="283" y="87"/>
                        <a:pt x="283" y="90"/>
                      </a:cubicBezTo>
                      <a:cubicBezTo>
                        <a:pt x="283" y="91"/>
                        <a:pt x="282" y="92"/>
                        <a:pt x="282" y="94"/>
                      </a:cubicBezTo>
                      <a:cubicBezTo>
                        <a:pt x="282" y="95"/>
                        <a:pt x="281" y="97"/>
                        <a:pt x="282" y="99"/>
                      </a:cubicBezTo>
                      <a:cubicBezTo>
                        <a:pt x="282" y="102"/>
                        <a:pt x="282" y="104"/>
                        <a:pt x="281" y="107"/>
                      </a:cubicBezTo>
                      <a:cubicBezTo>
                        <a:pt x="281" y="108"/>
                        <a:pt x="279" y="109"/>
                        <a:pt x="282" y="109"/>
                      </a:cubicBezTo>
                      <a:cubicBezTo>
                        <a:pt x="282" y="109"/>
                        <a:pt x="282" y="110"/>
                        <a:pt x="282" y="110"/>
                      </a:cubicBezTo>
                      <a:cubicBezTo>
                        <a:pt x="283" y="113"/>
                        <a:pt x="284" y="116"/>
                        <a:pt x="285" y="119"/>
                      </a:cubicBezTo>
                      <a:cubicBezTo>
                        <a:pt x="286" y="120"/>
                        <a:pt x="287" y="121"/>
                        <a:pt x="288" y="123"/>
                      </a:cubicBezTo>
                      <a:cubicBezTo>
                        <a:pt x="288" y="123"/>
                        <a:pt x="288" y="123"/>
                        <a:pt x="289" y="124"/>
                      </a:cubicBezTo>
                      <a:cubicBezTo>
                        <a:pt x="289" y="125"/>
                        <a:pt x="290" y="127"/>
                        <a:pt x="291" y="129"/>
                      </a:cubicBezTo>
                      <a:cubicBezTo>
                        <a:pt x="292" y="131"/>
                        <a:pt x="294" y="133"/>
                        <a:pt x="296" y="135"/>
                      </a:cubicBezTo>
                      <a:cubicBezTo>
                        <a:pt x="296" y="136"/>
                        <a:pt x="297" y="136"/>
                        <a:pt x="298" y="137"/>
                      </a:cubicBezTo>
                      <a:cubicBezTo>
                        <a:pt x="301" y="139"/>
                        <a:pt x="301" y="142"/>
                        <a:pt x="299" y="145"/>
                      </a:cubicBezTo>
                      <a:cubicBezTo>
                        <a:pt x="298" y="146"/>
                        <a:pt x="298" y="147"/>
                        <a:pt x="299" y="148"/>
                      </a:cubicBezTo>
                      <a:close/>
                      <a:moveTo>
                        <a:pt x="92" y="45"/>
                      </a:moveTo>
                      <a:cubicBezTo>
                        <a:pt x="93" y="43"/>
                        <a:pt x="95" y="41"/>
                        <a:pt x="96" y="40"/>
                      </a:cubicBezTo>
                      <a:cubicBezTo>
                        <a:pt x="96" y="39"/>
                        <a:pt x="97" y="38"/>
                        <a:pt x="97" y="39"/>
                      </a:cubicBezTo>
                      <a:cubicBezTo>
                        <a:pt x="99" y="39"/>
                        <a:pt x="101" y="41"/>
                        <a:pt x="100" y="44"/>
                      </a:cubicBezTo>
                      <a:cubicBezTo>
                        <a:pt x="100" y="47"/>
                        <a:pt x="99" y="50"/>
                        <a:pt x="99" y="53"/>
                      </a:cubicBezTo>
                      <a:cubicBezTo>
                        <a:pt x="99" y="54"/>
                        <a:pt x="99" y="56"/>
                        <a:pt x="100" y="57"/>
                      </a:cubicBezTo>
                      <a:cubicBezTo>
                        <a:pt x="102" y="59"/>
                        <a:pt x="104" y="63"/>
                        <a:pt x="108" y="64"/>
                      </a:cubicBezTo>
                      <a:cubicBezTo>
                        <a:pt x="112" y="66"/>
                        <a:pt x="116" y="68"/>
                        <a:pt x="121" y="69"/>
                      </a:cubicBezTo>
                      <a:cubicBezTo>
                        <a:pt x="126" y="70"/>
                        <a:pt x="132" y="69"/>
                        <a:pt x="137" y="65"/>
                      </a:cubicBezTo>
                      <a:cubicBezTo>
                        <a:pt x="139" y="63"/>
                        <a:pt x="141" y="61"/>
                        <a:pt x="141" y="59"/>
                      </a:cubicBezTo>
                      <a:cubicBezTo>
                        <a:pt x="142" y="56"/>
                        <a:pt x="143" y="53"/>
                        <a:pt x="144" y="50"/>
                      </a:cubicBezTo>
                      <a:cubicBezTo>
                        <a:pt x="144" y="48"/>
                        <a:pt x="143" y="45"/>
                        <a:pt x="142" y="43"/>
                      </a:cubicBezTo>
                      <a:cubicBezTo>
                        <a:pt x="141" y="39"/>
                        <a:pt x="140" y="35"/>
                        <a:pt x="139" y="31"/>
                      </a:cubicBezTo>
                      <a:cubicBezTo>
                        <a:pt x="138" y="28"/>
                        <a:pt x="138" y="24"/>
                        <a:pt x="136" y="21"/>
                      </a:cubicBezTo>
                      <a:cubicBezTo>
                        <a:pt x="134" y="18"/>
                        <a:pt x="132" y="14"/>
                        <a:pt x="128" y="11"/>
                      </a:cubicBezTo>
                      <a:cubicBezTo>
                        <a:pt x="124" y="7"/>
                        <a:pt x="119" y="6"/>
                        <a:pt x="114" y="7"/>
                      </a:cubicBezTo>
                      <a:cubicBezTo>
                        <a:pt x="111" y="7"/>
                        <a:pt x="108" y="8"/>
                        <a:pt x="105" y="9"/>
                      </a:cubicBezTo>
                      <a:cubicBezTo>
                        <a:pt x="102" y="9"/>
                        <a:pt x="99" y="10"/>
                        <a:pt x="96" y="9"/>
                      </a:cubicBezTo>
                      <a:cubicBezTo>
                        <a:pt x="92" y="8"/>
                        <a:pt x="88" y="8"/>
                        <a:pt x="84" y="10"/>
                      </a:cubicBezTo>
                      <a:cubicBezTo>
                        <a:pt x="80" y="13"/>
                        <a:pt x="74" y="13"/>
                        <a:pt x="70" y="15"/>
                      </a:cubicBezTo>
                      <a:cubicBezTo>
                        <a:pt x="67" y="17"/>
                        <a:pt x="64" y="18"/>
                        <a:pt x="61" y="20"/>
                      </a:cubicBezTo>
                      <a:cubicBezTo>
                        <a:pt x="58" y="22"/>
                        <a:pt x="56" y="24"/>
                        <a:pt x="53" y="26"/>
                      </a:cubicBezTo>
                      <a:cubicBezTo>
                        <a:pt x="51" y="27"/>
                        <a:pt x="50" y="29"/>
                        <a:pt x="49" y="30"/>
                      </a:cubicBezTo>
                      <a:cubicBezTo>
                        <a:pt x="47" y="32"/>
                        <a:pt x="46" y="34"/>
                        <a:pt x="45" y="36"/>
                      </a:cubicBezTo>
                      <a:cubicBezTo>
                        <a:pt x="42" y="38"/>
                        <a:pt x="39" y="41"/>
                        <a:pt x="38" y="45"/>
                      </a:cubicBezTo>
                      <a:cubicBezTo>
                        <a:pt x="37" y="46"/>
                        <a:pt x="35" y="47"/>
                        <a:pt x="34" y="49"/>
                      </a:cubicBezTo>
                      <a:cubicBezTo>
                        <a:pt x="31" y="53"/>
                        <a:pt x="27" y="56"/>
                        <a:pt x="25" y="62"/>
                      </a:cubicBezTo>
                      <a:cubicBezTo>
                        <a:pt x="25" y="63"/>
                        <a:pt x="24" y="64"/>
                        <a:pt x="23" y="65"/>
                      </a:cubicBezTo>
                      <a:cubicBezTo>
                        <a:pt x="22" y="68"/>
                        <a:pt x="20" y="70"/>
                        <a:pt x="20" y="74"/>
                      </a:cubicBezTo>
                      <a:cubicBezTo>
                        <a:pt x="20" y="74"/>
                        <a:pt x="20" y="75"/>
                        <a:pt x="19" y="76"/>
                      </a:cubicBezTo>
                      <a:cubicBezTo>
                        <a:pt x="16" y="80"/>
                        <a:pt x="16" y="85"/>
                        <a:pt x="15" y="89"/>
                      </a:cubicBezTo>
                      <a:cubicBezTo>
                        <a:pt x="15" y="92"/>
                        <a:pt x="15" y="95"/>
                        <a:pt x="14" y="98"/>
                      </a:cubicBezTo>
                      <a:cubicBezTo>
                        <a:pt x="14" y="101"/>
                        <a:pt x="14" y="104"/>
                        <a:pt x="14" y="107"/>
                      </a:cubicBezTo>
                      <a:cubicBezTo>
                        <a:pt x="14" y="110"/>
                        <a:pt x="14" y="112"/>
                        <a:pt x="14" y="114"/>
                      </a:cubicBezTo>
                      <a:cubicBezTo>
                        <a:pt x="14" y="118"/>
                        <a:pt x="14" y="121"/>
                        <a:pt x="14" y="125"/>
                      </a:cubicBezTo>
                      <a:cubicBezTo>
                        <a:pt x="14" y="126"/>
                        <a:pt x="13" y="127"/>
                        <a:pt x="13" y="128"/>
                      </a:cubicBezTo>
                      <a:cubicBezTo>
                        <a:pt x="14" y="131"/>
                        <a:pt x="13" y="133"/>
                        <a:pt x="12" y="136"/>
                      </a:cubicBezTo>
                      <a:cubicBezTo>
                        <a:pt x="11" y="140"/>
                        <a:pt x="11" y="141"/>
                        <a:pt x="15" y="142"/>
                      </a:cubicBezTo>
                      <a:cubicBezTo>
                        <a:pt x="16" y="142"/>
                        <a:pt x="16" y="143"/>
                        <a:pt x="16" y="144"/>
                      </a:cubicBezTo>
                      <a:cubicBezTo>
                        <a:pt x="17" y="145"/>
                        <a:pt x="17" y="146"/>
                        <a:pt x="18" y="147"/>
                      </a:cubicBezTo>
                      <a:cubicBezTo>
                        <a:pt x="18" y="147"/>
                        <a:pt x="20" y="147"/>
                        <a:pt x="20" y="146"/>
                      </a:cubicBezTo>
                      <a:cubicBezTo>
                        <a:pt x="22" y="144"/>
                        <a:pt x="23" y="141"/>
                        <a:pt x="24" y="138"/>
                      </a:cubicBezTo>
                      <a:cubicBezTo>
                        <a:pt x="25" y="135"/>
                        <a:pt x="25" y="131"/>
                        <a:pt x="25" y="128"/>
                      </a:cubicBezTo>
                      <a:cubicBezTo>
                        <a:pt x="26" y="123"/>
                        <a:pt x="26" y="118"/>
                        <a:pt x="26" y="113"/>
                      </a:cubicBezTo>
                      <a:cubicBezTo>
                        <a:pt x="26" y="107"/>
                        <a:pt x="26" y="101"/>
                        <a:pt x="26" y="95"/>
                      </a:cubicBezTo>
                      <a:cubicBezTo>
                        <a:pt x="26" y="94"/>
                        <a:pt x="26" y="93"/>
                        <a:pt x="26" y="93"/>
                      </a:cubicBezTo>
                      <a:cubicBezTo>
                        <a:pt x="27" y="90"/>
                        <a:pt x="28" y="87"/>
                        <a:pt x="29" y="84"/>
                      </a:cubicBezTo>
                      <a:cubicBezTo>
                        <a:pt x="30" y="82"/>
                        <a:pt x="30" y="81"/>
                        <a:pt x="30" y="79"/>
                      </a:cubicBezTo>
                      <a:cubicBezTo>
                        <a:pt x="32" y="76"/>
                        <a:pt x="35" y="75"/>
                        <a:pt x="37" y="73"/>
                      </a:cubicBezTo>
                      <a:cubicBezTo>
                        <a:pt x="39" y="72"/>
                        <a:pt x="41" y="71"/>
                        <a:pt x="43" y="70"/>
                      </a:cubicBezTo>
                      <a:cubicBezTo>
                        <a:pt x="45" y="70"/>
                        <a:pt x="48" y="70"/>
                        <a:pt x="50" y="69"/>
                      </a:cubicBezTo>
                      <a:cubicBezTo>
                        <a:pt x="54" y="67"/>
                        <a:pt x="58" y="65"/>
                        <a:pt x="62" y="67"/>
                      </a:cubicBezTo>
                      <a:cubicBezTo>
                        <a:pt x="64" y="67"/>
                        <a:pt x="66" y="67"/>
                        <a:pt x="68" y="67"/>
                      </a:cubicBezTo>
                      <a:cubicBezTo>
                        <a:pt x="71" y="68"/>
                        <a:pt x="75" y="69"/>
                        <a:pt x="79" y="70"/>
                      </a:cubicBezTo>
                      <a:cubicBezTo>
                        <a:pt x="80" y="70"/>
                        <a:pt x="81" y="69"/>
                        <a:pt x="82" y="70"/>
                      </a:cubicBezTo>
                      <a:cubicBezTo>
                        <a:pt x="88" y="72"/>
                        <a:pt x="92" y="76"/>
                        <a:pt x="95" y="81"/>
                      </a:cubicBezTo>
                      <a:cubicBezTo>
                        <a:pt x="96" y="84"/>
                        <a:pt x="98" y="87"/>
                        <a:pt x="100" y="90"/>
                      </a:cubicBezTo>
                      <a:cubicBezTo>
                        <a:pt x="100" y="91"/>
                        <a:pt x="101" y="91"/>
                        <a:pt x="101" y="92"/>
                      </a:cubicBezTo>
                      <a:cubicBezTo>
                        <a:pt x="101" y="94"/>
                        <a:pt x="102" y="96"/>
                        <a:pt x="102" y="97"/>
                      </a:cubicBezTo>
                      <a:cubicBezTo>
                        <a:pt x="103" y="100"/>
                        <a:pt x="104" y="102"/>
                        <a:pt x="105" y="105"/>
                      </a:cubicBezTo>
                      <a:cubicBezTo>
                        <a:pt x="107" y="109"/>
                        <a:pt x="107" y="114"/>
                        <a:pt x="110" y="119"/>
                      </a:cubicBezTo>
                      <a:cubicBezTo>
                        <a:pt x="111" y="120"/>
                        <a:pt x="111" y="122"/>
                        <a:pt x="111" y="123"/>
                      </a:cubicBezTo>
                      <a:cubicBezTo>
                        <a:pt x="112" y="126"/>
                        <a:pt x="114" y="129"/>
                        <a:pt x="115" y="132"/>
                      </a:cubicBezTo>
                      <a:cubicBezTo>
                        <a:pt x="116" y="136"/>
                        <a:pt x="117" y="141"/>
                        <a:pt x="118" y="145"/>
                      </a:cubicBezTo>
                      <a:cubicBezTo>
                        <a:pt x="119" y="148"/>
                        <a:pt x="121" y="152"/>
                        <a:pt x="121" y="155"/>
                      </a:cubicBezTo>
                      <a:cubicBezTo>
                        <a:pt x="121" y="160"/>
                        <a:pt x="124" y="164"/>
                        <a:pt x="125" y="169"/>
                      </a:cubicBezTo>
                      <a:cubicBezTo>
                        <a:pt x="125" y="169"/>
                        <a:pt x="126" y="170"/>
                        <a:pt x="127" y="170"/>
                      </a:cubicBezTo>
                      <a:cubicBezTo>
                        <a:pt x="130" y="169"/>
                        <a:pt x="132" y="171"/>
                        <a:pt x="133" y="173"/>
                      </a:cubicBezTo>
                      <a:cubicBezTo>
                        <a:pt x="136" y="175"/>
                        <a:pt x="137" y="178"/>
                        <a:pt x="139" y="181"/>
                      </a:cubicBezTo>
                      <a:cubicBezTo>
                        <a:pt x="141" y="183"/>
                        <a:pt x="142" y="186"/>
                        <a:pt x="146" y="185"/>
                      </a:cubicBezTo>
                      <a:cubicBezTo>
                        <a:pt x="149" y="185"/>
                        <a:pt x="152" y="185"/>
                        <a:pt x="155" y="184"/>
                      </a:cubicBezTo>
                      <a:cubicBezTo>
                        <a:pt x="158" y="183"/>
                        <a:pt x="162" y="183"/>
                        <a:pt x="165" y="183"/>
                      </a:cubicBezTo>
                      <a:cubicBezTo>
                        <a:pt x="168" y="183"/>
                        <a:pt x="171" y="182"/>
                        <a:pt x="174" y="182"/>
                      </a:cubicBezTo>
                      <a:cubicBezTo>
                        <a:pt x="172" y="178"/>
                        <a:pt x="171" y="175"/>
                        <a:pt x="170" y="172"/>
                      </a:cubicBezTo>
                      <a:cubicBezTo>
                        <a:pt x="169" y="170"/>
                        <a:pt x="167" y="167"/>
                        <a:pt x="167" y="165"/>
                      </a:cubicBezTo>
                      <a:cubicBezTo>
                        <a:pt x="165" y="162"/>
                        <a:pt x="163" y="159"/>
                        <a:pt x="163" y="155"/>
                      </a:cubicBezTo>
                      <a:cubicBezTo>
                        <a:pt x="162" y="152"/>
                        <a:pt x="161" y="149"/>
                        <a:pt x="160" y="146"/>
                      </a:cubicBezTo>
                      <a:cubicBezTo>
                        <a:pt x="159" y="144"/>
                        <a:pt x="159" y="143"/>
                        <a:pt x="159" y="142"/>
                      </a:cubicBezTo>
                      <a:cubicBezTo>
                        <a:pt x="159" y="140"/>
                        <a:pt x="159" y="139"/>
                        <a:pt x="158" y="138"/>
                      </a:cubicBezTo>
                      <a:cubicBezTo>
                        <a:pt x="157" y="133"/>
                        <a:pt x="159" y="130"/>
                        <a:pt x="162" y="129"/>
                      </a:cubicBezTo>
                      <a:cubicBezTo>
                        <a:pt x="163" y="131"/>
                        <a:pt x="163" y="133"/>
                        <a:pt x="163" y="134"/>
                      </a:cubicBezTo>
                      <a:cubicBezTo>
                        <a:pt x="165" y="134"/>
                        <a:pt x="166" y="134"/>
                        <a:pt x="167" y="134"/>
                      </a:cubicBezTo>
                      <a:cubicBezTo>
                        <a:pt x="172" y="133"/>
                        <a:pt x="178" y="136"/>
                        <a:pt x="184" y="134"/>
                      </a:cubicBezTo>
                      <a:cubicBezTo>
                        <a:pt x="186" y="134"/>
                        <a:pt x="189" y="134"/>
                        <a:pt x="191" y="134"/>
                      </a:cubicBezTo>
                      <a:cubicBezTo>
                        <a:pt x="195" y="134"/>
                        <a:pt x="199" y="134"/>
                        <a:pt x="203" y="133"/>
                      </a:cubicBezTo>
                      <a:cubicBezTo>
                        <a:pt x="207" y="132"/>
                        <a:pt x="210" y="130"/>
                        <a:pt x="213" y="130"/>
                      </a:cubicBezTo>
                      <a:cubicBezTo>
                        <a:pt x="218" y="129"/>
                        <a:pt x="223" y="127"/>
                        <a:pt x="228" y="125"/>
                      </a:cubicBezTo>
                      <a:cubicBezTo>
                        <a:pt x="229" y="125"/>
                        <a:pt x="231" y="125"/>
                        <a:pt x="232" y="126"/>
                      </a:cubicBezTo>
                      <a:cubicBezTo>
                        <a:pt x="233" y="127"/>
                        <a:pt x="234" y="128"/>
                        <a:pt x="233" y="130"/>
                      </a:cubicBezTo>
                      <a:cubicBezTo>
                        <a:pt x="233" y="131"/>
                        <a:pt x="232" y="133"/>
                        <a:pt x="232" y="134"/>
                      </a:cubicBezTo>
                      <a:cubicBezTo>
                        <a:pt x="232" y="137"/>
                        <a:pt x="231" y="139"/>
                        <a:pt x="231" y="141"/>
                      </a:cubicBezTo>
                      <a:cubicBezTo>
                        <a:pt x="230" y="147"/>
                        <a:pt x="231" y="153"/>
                        <a:pt x="229" y="159"/>
                      </a:cubicBezTo>
                      <a:cubicBezTo>
                        <a:pt x="229" y="159"/>
                        <a:pt x="229" y="160"/>
                        <a:pt x="229" y="161"/>
                      </a:cubicBezTo>
                      <a:cubicBezTo>
                        <a:pt x="230" y="162"/>
                        <a:pt x="232" y="164"/>
                        <a:pt x="233" y="165"/>
                      </a:cubicBezTo>
                      <a:cubicBezTo>
                        <a:pt x="233" y="166"/>
                        <a:pt x="233" y="167"/>
                        <a:pt x="233" y="168"/>
                      </a:cubicBezTo>
                      <a:cubicBezTo>
                        <a:pt x="234" y="169"/>
                        <a:pt x="235" y="171"/>
                        <a:pt x="236" y="172"/>
                      </a:cubicBezTo>
                      <a:cubicBezTo>
                        <a:pt x="236" y="173"/>
                        <a:pt x="237" y="174"/>
                        <a:pt x="237" y="175"/>
                      </a:cubicBezTo>
                      <a:cubicBezTo>
                        <a:pt x="237" y="176"/>
                        <a:pt x="237" y="177"/>
                        <a:pt x="237" y="178"/>
                      </a:cubicBezTo>
                      <a:cubicBezTo>
                        <a:pt x="238" y="178"/>
                        <a:pt x="239" y="178"/>
                        <a:pt x="240" y="178"/>
                      </a:cubicBezTo>
                      <a:cubicBezTo>
                        <a:pt x="244" y="180"/>
                        <a:pt x="248" y="181"/>
                        <a:pt x="251" y="179"/>
                      </a:cubicBezTo>
                      <a:cubicBezTo>
                        <a:pt x="252" y="178"/>
                        <a:pt x="253" y="178"/>
                        <a:pt x="253" y="178"/>
                      </a:cubicBezTo>
                      <a:cubicBezTo>
                        <a:pt x="257" y="178"/>
                        <a:pt x="261" y="177"/>
                        <a:pt x="265" y="177"/>
                      </a:cubicBezTo>
                      <a:cubicBezTo>
                        <a:pt x="267" y="177"/>
                        <a:pt x="268" y="176"/>
                        <a:pt x="268" y="174"/>
                      </a:cubicBezTo>
                      <a:cubicBezTo>
                        <a:pt x="268" y="173"/>
                        <a:pt x="268" y="172"/>
                        <a:pt x="269" y="172"/>
                      </a:cubicBezTo>
                      <a:cubicBezTo>
                        <a:pt x="272" y="172"/>
                        <a:pt x="273" y="170"/>
                        <a:pt x="272" y="167"/>
                      </a:cubicBezTo>
                      <a:cubicBezTo>
                        <a:pt x="271" y="167"/>
                        <a:pt x="272" y="166"/>
                        <a:pt x="272" y="166"/>
                      </a:cubicBezTo>
                      <a:cubicBezTo>
                        <a:pt x="272" y="159"/>
                        <a:pt x="272" y="152"/>
                        <a:pt x="271" y="145"/>
                      </a:cubicBezTo>
                      <a:cubicBezTo>
                        <a:pt x="271" y="140"/>
                        <a:pt x="271" y="135"/>
                        <a:pt x="272" y="130"/>
                      </a:cubicBezTo>
                      <a:cubicBezTo>
                        <a:pt x="272" y="126"/>
                        <a:pt x="273" y="121"/>
                        <a:pt x="273" y="117"/>
                      </a:cubicBezTo>
                      <a:cubicBezTo>
                        <a:pt x="274" y="114"/>
                        <a:pt x="274" y="111"/>
                        <a:pt x="274" y="107"/>
                      </a:cubicBezTo>
                      <a:cubicBezTo>
                        <a:pt x="275" y="103"/>
                        <a:pt x="276" y="98"/>
                        <a:pt x="276" y="94"/>
                      </a:cubicBezTo>
                      <a:cubicBezTo>
                        <a:pt x="276" y="92"/>
                        <a:pt x="276" y="91"/>
                        <a:pt x="276" y="89"/>
                      </a:cubicBezTo>
                      <a:cubicBezTo>
                        <a:pt x="276" y="88"/>
                        <a:pt x="277" y="87"/>
                        <a:pt x="277" y="86"/>
                      </a:cubicBezTo>
                      <a:cubicBezTo>
                        <a:pt x="277" y="85"/>
                        <a:pt x="276" y="84"/>
                        <a:pt x="277" y="83"/>
                      </a:cubicBezTo>
                      <a:cubicBezTo>
                        <a:pt x="277" y="81"/>
                        <a:pt x="278" y="78"/>
                        <a:pt x="278" y="76"/>
                      </a:cubicBezTo>
                      <a:cubicBezTo>
                        <a:pt x="277" y="73"/>
                        <a:pt x="278" y="71"/>
                        <a:pt x="279" y="68"/>
                      </a:cubicBezTo>
                      <a:cubicBezTo>
                        <a:pt x="279" y="61"/>
                        <a:pt x="277" y="55"/>
                        <a:pt x="274" y="49"/>
                      </a:cubicBezTo>
                      <a:cubicBezTo>
                        <a:pt x="273" y="46"/>
                        <a:pt x="272" y="43"/>
                        <a:pt x="270" y="41"/>
                      </a:cubicBezTo>
                      <a:cubicBezTo>
                        <a:pt x="269" y="38"/>
                        <a:pt x="268" y="36"/>
                        <a:pt x="267" y="34"/>
                      </a:cubicBezTo>
                      <a:cubicBezTo>
                        <a:pt x="264" y="31"/>
                        <a:pt x="261" y="29"/>
                        <a:pt x="258" y="26"/>
                      </a:cubicBezTo>
                      <a:cubicBezTo>
                        <a:pt x="256" y="25"/>
                        <a:pt x="253" y="24"/>
                        <a:pt x="251" y="22"/>
                      </a:cubicBezTo>
                      <a:cubicBezTo>
                        <a:pt x="245" y="18"/>
                        <a:pt x="238" y="17"/>
                        <a:pt x="232" y="15"/>
                      </a:cubicBezTo>
                      <a:cubicBezTo>
                        <a:pt x="229" y="14"/>
                        <a:pt x="226" y="14"/>
                        <a:pt x="223" y="12"/>
                      </a:cubicBezTo>
                      <a:cubicBezTo>
                        <a:pt x="220" y="11"/>
                        <a:pt x="218" y="11"/>
                        <a:pt x="215" y="11"/>
                      </a:cubicBezTo>
                      <a:cubicBezTo>
                        <a:pt x="214" y="11"/>
                        <a:pt x="213" y="11"/>
                        <a:pt x="212" y="11"/>
                      </a:cubicBezTo>
                      <a:cubicBezTo>
                        <a:pt x="210" y="11"/>
                        <a:pt x="207" y="9"/>
                        <a:pt x="205" y="10"/>
                      </a:cubicBezTo>
                      <a:cubicBezTo>
                        <a:pt x="201" y="10"/>
                        <a:pt x="198" y="11"/>
                        <a:pt x="194" y="11"/>
                      </a:cubicBezTo>
                      <a:cubicBezTo>
                        <a:pt x="190" y="12"/>
                        <a:pt x="186" y="13"/>
                        <a:pt x="182" y="14"/>
                      </a:cubicBezTo>
                      <a:cubicBezTo>
                        <a:pt x="177" y="14"/>
                        <a:pt x="172" y="15"/>
                        <a:pt x="168" y="15"/>
                      </a:cubicBezTo>
                      <a:cubicBezTo>
                        <a:pt x="164" y="15"/>
                        <a:pt x="161" y="15"/>
                        <a:pt x="157" y="16"/>
                      </a:cubicBezTo>
                      <a:cubicBezTo>
                        <a:pt x="152" y="18"/>
                        <a:pt x="147" y="19"/>
                        <a:pt x="141" y="17"/>
                      </a:cubicBezTo>
                      <a:cubicBezTo>
                        <a:pt x="142" y="20"/>
                        <a:pt x="142" y="21"/>
                        <a:pt x="143" y="23"/>
                      </a:cubicBezTo>
                      <a:cubicBezTo>
                        <a:pt x="144" y="30"/>
                        <a:pt x="145" y="36"/>
                        <a:pt x="147" y="43"/>
                      </a:cubicBezTo>
                      <a:cubicBezTo>
                        <a:pt x="149" y="49"/>
                        <a:pt x="148" y="54"/>
                        <a:pt x="146" y="60"/>
                      </a:cubicBezTo>
                      <a:cubicBezTo>
                        <a:pt x="145" y="63"/>
                        <a:pt x="142" y="66"/>
                        <a:pt x="140" y="69"/>
                      </a:cubicBezTo>
                      <a:cubicBezTo>
                        <a:pt x="138" y="71"/>
                        <a:pt x="136" y="72"/>
                        <a:pt x="133" y="73"/>
                      </a:cubicBezTo>
                      <a:cubicBezTo>
                        <a:pt x="130" y="74"/>
                        <a:pt x="127" y="74"/>
                        <a:pt x="123" y="74"/>
                      </a:cubicBezTo>
                      <a:cubicBezTo>
                        <a:pt x="119" y="75"/>
                        <a:pt x="114" y="75"/>
                        <a:pt x="110" y="73"/>
                      </a:cubicBezTo>
                      <a:cubicBezTo>
                        <a:pt x="105" y="72"/>
                        <a:pt x="101" y="69"/>
                        <a:pt x="98" y="65"/>
                      </a:cubicBezTo>
                      <a:cubicBezTo>
                        <a:pt x="97" y="63"/>
                        <a:pt x="97" y="61"/>
                        <a:pt x="94" y="61"/>
                      </a:cubicBezTo>
                      <a:cubicBezTo>
                        <a:pt x="94" y="60"/>
                        <a:pt x="94" y="60"/>
                        <a:pt x="94" y="60"/>
                      </a:cubicBezTo>
                      <a:cubicBezTo>
                        <a:pt x="94" y="57"/>
                        <a:pt x="93" y="55"/>
                        <a:pt x="94" y="53"/>
                      </a:cubicBezTo>
                      <a:cubicBezTo>
                        <a:pt x="94" y="50"/>
                        <a:pt x="94" y="47"/>
                        <a:pt x="92" y="45"/>
                      </a:cubicBezTo>
                      <a:close/>
                      <a:moveTo>
                        <a:pt x="298" y="151"/>
                      </a:moveTo>
                      <a:cubicBezTo>
                        <a:pt x="298" y="150"/>
                        <a:pt x="298" y="150"/>
                        <a:pt x="298" y="150"/>
                      </a:cubicBezTo>
                      <a:cubicBezTo>
                        <a:pt x="294" y="150"/>
                        <a:pt x="293" y="149"/>
                        <a:pt x="294" y="146"/>
                      </a:cubicBezTo>
                      <a:cubicBezTo>
                        <a:pt x="294" y="145"/>
                        <a:pt x="294" y="143"/>
                        <a:pt x="294" y="142"/>
                      </a:cubicBezTo>
                      <a:cubicBezTo>
                        <a:pt x="291" y="139"/>
                        <a:pt x="289" y="135"/>
                        <a:pt x="286" y="132"/>
                      </a:cubicBezTo>
                      <a:cubicBezTo>
                        <a:pt x="285" y="130"/>
                        <a:pt x="283" y="128"/>
                        <a:pt x="282" y="126"/>
                      </a:cubicBezTo>
                      <a:cubicBezTo>
                        <a:pt x="281" y="125"/>
                        <a:pt x="281" y="124"/>
                        <a:pt x="280" y="123"/>
                      </a:cubicBezTo>
                      <a:cubicBezTo>
                        <a:pt x="280" y="123"/>
                        <a:pt x="279" y="123"/>
                        <a:pt x="279" y="123"/>
                      </a:cubicBezTo>
                      <a:cubicBezTo>
                        <a:pt x="278" y="136"/>
                        <a:pt x="277" y="148"/>
                        <a:pt x="277" y="161"/>
                      </a:cubicBezTo>
                      <a:cubicBezTo>
                        <a:pt x="279" y="157"/>
                        <a:pt x="282" y="155"/>
                        <a:pt x="286" y="154"/>
                      </a:cubicBezTo>
                      <a:cubicBezTo>
                        <a:pt x="288" y="154"/>
                        <a:pt x="290" y="153"/>
                        <a:pt x="292" y="153"/>
                      </a:cubicBezTo>
                      <a:cubicBezTo>
                        <a:pt x="294" y="152"/>
                        <a:pt x="296" y="151"/>
                        <a:pt x="298" y="151"/>
                      </a:cubicBezTo>
                      <a:close/>
                      <a:moveTo>
                        <a:pt x="64" y="130"/>
                      </a:moveTo>
                      <a:cubicBezTo>
                        <a:pt x="64" y="130"/>
                        <a:pt x="64" y="130"/>
                        <a:pt x="65" y="130"/>
                      </a:cubicBezTo>
                      <a:cubicBezTo>
                        <a:pt x="65" y="131"/>
                        <a:pt x="65" y="132"/>
                        <a:pt x="65" y="132"/>
                      </a:cubicBezTo>
                      <a:cubicBezTo>
                        <a:pt x="66" y="132"/>
                        <a:pt x="66" y="132"/>
                        <a:pt x="67" y="131"/>
                      </a:cubicBezTo>
                      <a:cubicBezTo>
                        <a:pt x="68" y="130"/>
                        <a:pt x="69" y="128"/>
                        <a:pt x="70" y="127"/>
                      </a:cubicBezTo>
                      <a:cubicBezTo>
                        <a:pt x="70" y="126"/>
                        <a:pt x="70" y="125"/>
                        <a:pt x="69" y="124"/>
                      </a:cubicBezTo>
                      <a:cubicBezTo>
                        <a:pt x="69" y="123"/>
                        <a:pt x="68" y="123"/>
                        <a:pt x="68" y="124"/>
                      </a:cubicBezTo>
                      <a:cubicBezTo>
                        <a:pt x="66" y="126"/>
                        <a:pt x="65" y="128"/>
                        <a:pt x="64" y="130"/>
                      </a:cubicBezTo>
                      <a:close/>
                      <a:moveTo>
                        <a:pt x="129" y="177"/>
                      </a:moveTo>
                      <a:cubicBezTo>
                        <a:pt x="128" y="179"/>
                        <a:pt x="127" y="180"/>
                        <a:pt x="127" y="181"/>
                      </a:cubicBezTo>
                      <a:cubicBezTo>
                        <a:pt x="127" y="182"/>
                        <a:pt x="127" y="183"/>
                        <a:pt x="127" y="183"/>
                      </a:cubicBezTo>
                      <a:cubicBezTo>
                        <a:pt x="129" y="183"/>
                        <a:pt x="131" y="183"/>
                        <a:pt x="134" y="183"/>
                      </a:cubicBezTo>
                      <a:cubicBezTo>
                        <a:pt x="132" y="181"/>
                        <a:pt x="131" y="179"/>
                        <a:pt x="12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000000"/>
                    </a:solidFill>
                  </a:endParaRPr>
                </a:p>
              </p:txBody>
            </p:sp>
            <p:sp>
              <p:nvSpPr>
                <p:cNvPr id="15" name="Freeform 294"/>
                <p:cNvSpPr/>
                <p:nvPr/>
              </p:nvSpPr>
              <p:spPr bwMode="auto">
                <a:xfrm>
                  <a:off x="5600700" y="6134101"/>
                  <a:ext cx="23813" cy="36513"/>
                </a:xfrm>
                <a:custGeom>
                  <a:avLst/>
                  <a:gdLst>
                    <a:gd name="T0" fmla="*/ 0 w 6"/>
                    <a:gd name="T1" fmla="*/ 7 h 9"/>
                    <a:gd name="T2" fmla="*/ 4 w 6"/>
                    <a:gd name="T3" fmla="*/ 1 h 9"/>
                    <a:gd name="T4" fmla="*/ 5 w 6"/>
                    <a:gd name="T5" fmla="*/ 1 h 9"/>
                    <a:gd name="T6" fmla="*/ 6 w 6"/>
                    <a:gd name="T7" fmla="*/ 4 h 9"/>
                    <a:gd name="T8" fmla="*/ 3 w 6"/>
                    <a:gd name="T9" fmla="*/ 8 h 9"/>
                    <a:gd name="T10" fmla="*/ 1 w 6"/>
                    <a:gd name="T11" fmla="*/ 9 h 9"/>
                    <a:gd name="T12" fmla="*/ 1 w 6"/>
                    <a:gd name="T13" fmla="*/ 7 h 9"/>
                    <a:gd name="T14" fmla="*/ 0 w 6"/>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0" y="7"/>
                      </a:moveTo>
                      <a:cubicBezTo>
                        <a:pt x="1" y="5"/>
                        <a:pt x="2" y="3"/>
                        <a:pt x="4" y="1"/>
                      </a:cubicBezTo>
                      <a:cubicBezTo>
                        <a:pt x="4" y="0"/>
                        <a:pt x="5" y="0"/>
                        <a:pt x="5" y="1"/>
                      </a:cubicBezTo>
                      <a:cubicBezTo>
                        <a:pt x="6" y="2"/>
                        <a:pt x="6" y="3"/>
                        <a:pt x="6" y="4"/>
                      </a:cubicBezTo>
                      <a:cubicBezTo>
                        <a:pt x="5" y="5"/>
                        <a:pt x="4" y="7"/>
                        <a:pt x="3" y="8"/>
                      </a:cubicBezTo>
                      <a:cubicBezTo>
                        <a:pt x="2" y="9"/>
                        <a:pt x="2" y="9"/>
                        <a:pt x="1" y="9"/>
                      </a:cubicBezTo>
                      <a:cubicBezTo>
                        <a:pt x="1" y="9"/>
                        <a:pt x="1" y="8"/>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000000"/>
                    </a:solidFill>
                  </a:endParaRPr>
                </a:p>
              </p:txBody>
            </p:sp>
            <p:sp>
              <p:nvSpPr>
                <p:cNvPr id="18" name="Freeform 295"/>
                <p:cNvSpPr/>
                <p:nvPr/>
              </p:nvSpPr>
              <p:spPr bwMode="auto">
                <a:xfrm>
                  <a:off x="5848350" y="6346826"/>
                  <a:ext cx="26988" cy="23813"/>
                </a:xfrm>
                <a:custGeom>
                  <a:avLst/>
                  <a:gdLst>
                    <a:gd name="T0" fmla="*/ 2 w 7"/>
                    <a:gd name="T1" fmla="*/ 0 h 6"/>
                    <a:gd name="T2" fmla="*/ 7 w 7"/>
                    <a:gd name="T3" fmla="*/ 6 h 6"/>
                    <a:gd name="T4" fmla="*/ 0 w 7"/>
                    <a:gd name="T5" fmla="*/ 6 h 6"/>
                    <a:gd name="T6" fmla="*/ 0 w 7"/>
                    <a:gd name="T7" fmla="*/ 4 h 6"/>
                    <a:gd name="T8" fmla="*/ 2 w 7"/>
                    <a:gd name="T9" fmla="*/ 0 h 6"/>
                  </a:gdLst>
                  <a:ahLst/>
                  <a:cxnLst>
                    <a:cxn ang="0">
                      <a:pos x="T0" y="T1"/>
                    </a:cxn>
                    <a:cxn ang="0">
                      <a:pos x="T2" y="T3"/>
                    </a:cxn>
                    <a:cxn ang="0">
                      <a:pos x="T4" y="T5"/>
                    </a:cxn>
                    <a:cxn ang="0">
                      <a:pos x="T6" y="T7"/>
                    </a:cxn>
                    <a:cxn ang="0">
                      <a:pos x="T8" y="T9"/>
                    </a:cxn>
                  </a:cxnLst>
                  <a:rect l="0" t="0" r="r" b="b"/>
                  <a:pathLst>
                    <a:path w="7" h="6">
                      <a:moveTo>
                        <a:pt x="2" y="0"/>
                      </a:moveTo>
                      <a:cubicBezTo>
                        <a:pt x="4" y="2"/>
                        <a:pt x="5" y="4"/>
                        <a:pt x="7" y="6"/>
                      </a:cubicBezTo>
                      <a:cubicBezTo>
                        <a:pt x="4" y="6"/>
                        <a:pt x="2" y="6"/>
                        <a:pt x="0" y="6"/>
                      </a:cubicBezTo>
                      <a:cubicBezTo>
                        <a:pt x="0" y="6"/>
                        <a:pt x="0" y="5"/>
                        <a:pt x="0" y="4"/>
                      </a:cubicBezTo>
                      <a:cubicBezTo>
                        <a:pt x="0" y="3"/>
                        <a:pt x="1"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000000"/>
                    </a:solidFill>
                  </a:endParaRPr>
                </a:p>
              </p:txBody>
            </p:sp>
            <p:sp>
              <p:nvSpPr>
                <p:cNvPr id="19" name="Freeform 296"/>
                <p:cNvSpPr/>
                <p:nvPr/>
              </p:nvSpPr>
              <p:spPr bwMode="auto">
                <a:xfrm>
                  <a:off x="5580063" y="5765801"/>
                  <a:ext cx="55563" cy="53975"/>
                </a:xfrm>
                <a:custGeom>
                  <a:avLst/>
                  <a:gdLst>
                    <a:gd name="T0" fmla="*/ 6 w 14"/>
                    <a:gd name="T1" fmla="*/ 14 h 14"/>
                    <a:gd name="T2" fmla="*/ 2 w 14"/>
                    <a:gd name="T3" fmla="*/ 12 h 14"/>
                    <a:gd name="T4" fmla="*/ 2 w 14"/>
                    <a:gd name="T5" fmla="*/ 5 h 14"/>
                    <a:gd name="T6" fmla="*/ 7 w 14"/>
                    <a:gd name="T7" fmla="*/ 1 h 14"/>
                    <a:gd name="T8" fmla="*/ 12 w 14"/>
                    <a:gd name="T9" fmla="*/ 3 h 14"/>
                    <a:gd name="T10" fmla="*/ 12 w 14"/>
                    <a:gd name="T11" fmla="*/ 9 h 14"/>
                    <a:gd name="T12" fmla="*/ 12 w 14"/>
                    <a:gd name="T13" fmla="*/ 10 h 14"/>
                    <a:gd name="T14" fmla="*/ 6 w 14"/>
                    <a:gd name="T15" fmla="*/ 13 h 14"/>
                    <a:gd name="T16" fmla="*/ 6 w 14"/>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6" y="14"/>
                      </a:moveTo>
                      <a:cubicBezTo>
                        <a:pt x="5" y="13"/>
                        <a:pt x="3" y="13"/>
                        <a:pt x="2" y="12"/>
                      </a:cubicBezTo>
                      <a:cubicBezTo>
                        <a:pt x="1" y="10"/>
                        <a:pt x="0" y="8"/>
                        <a:pt x="2" y="5"/>
                      </a:cubicBezTo>
                      <a:cubicBezTo>
                        <a:pt x="3" y="3"/>
                        <a:pt x="4" y="1"/>
                        <a:pt x="7" y="1"/>
                      </a:cubicBezTo>
                      <a:cubicBezTo>
                        <a:pt x="9" y="0"/>
                        <a:pt x="11" y="1"/>
                        <a:pt x="12" y="3"/>
                      </a:cubicBezTo>
                      <a:cubicBezTo>
                        <a:pt x="13" y="4"/>
                        <a:pt x="14" y="7"/>
                        <a:pt x="12" y="9"/>
                      </a:cubicBezTo>
                      <a:cubicBezTo>
                        <a:pt x="12" y="9"/>
                        <a:pt x="12" y="10"/>
                        <a:pt x="12" y="10"/>
                      </a:cubicBezTo>
                      <a:cubicBezTo>
                        <a:pt x="11" y="13"/>
                        <a:pt x="9" y="14"/>
                        <a:pt x="6" y="13"/>
                      </a:cubicBezTo>
                      <a:cubicBezTo>
                        <a:pt x="6" y="13"/>
                        <a:pt x="6"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000000"/>
                    </a:solidFill>
                  </a:endParaRPr>
                </a:p>
              </p:txBody>
            </p:sp>
          </p:grpSp>
          <p:grpSp>
            <p:nvGrpSpPr>
              <p:cNvPr id="20" name="Group 19"/>
              <p:cNvGrpSpPr/>
              <p:nvPr/>
            </p:nvGrpSpPr>
            <p:grpSpPr>
              <a:xfrm flipH="1">
                <a:off x="2138163" y="2162630"/>
                <a:ext cx="445860" cy="374738"/>
                <a:chOff x="5178654" y="5765801"/>
                <a:chExt cx="1258888" cy="1058076"/>
              </a:xfrm>
              <a:solidFill>
                <a:schemeClr val="accent2"/>
              </a:solidFill>
            </p:grpSpPr>
            <p:sp>
              <p:nvSpPr>
                <p:cNvPr id="21" name="Freeform 291"/>
                <p:cNvSpPr>
                  <a:spLocks noEditPoints="1"/>
                </p:cNvSpPr>
                <p:nvPr/>
              </p:nvSpPr>
              <p:spPr bwMode="auto">
                <a:xfrm>
                  <a:off x="5178654" y="6069813"/>
                  <a:ext cx="1258888" cy="754064"/>
                </a:xfrm>
                <a:custGeom>
                  <a:avLst/>
                  <a:gdLst>
                    <a:gd name="T0" fmla="*/ 285 w 320"/>
                    <a:gd name="T1" fmla="*/ 162 h 192"/>
                    <a:gd name="T2" fmla="*/ 271 w 320"/>
                    <a:gd name="T3" fmla="*/ 184 h 192"/>
                    <a:gd name="T4" fmla="*/ 221 w 320"/>
                    <a:gd name="T5" fmla="*/ 174 h 192"/>
                    <a:gd name="T6" fmla="*/ 223 w 320"/>
                    <a:gd name="T7" fmla="*/ 134 h 192"/>
                    <a:gd name="T8" fmla="*/ 165 w 320"/>
                    <a:gd name="T9" fmla="*/ 138 h 192"/>
                    <a:gd name="T10" fmla="*/ 180 w 320"/>
                    <a:gd name="T11" fmla="*/ 177 h 192"/>
                    <a:gd name="T12" fmla="*/ 156 w 320"/>
                    <a:gd name="T13" fmla="*/ 192 h 192"/>
                    <a:gd name="T14" fmla="*/ 123 w 320"/>
                    <a:gd name="T15" fmla="*/ 183 h 192"/>
                    <a:gd name="T16" fmla="*/ 107 w 320"/>
                    <a:gd name="T17" fmla="*/ 158 h 192"/>
                    <a:gd name="T18" fmla="*/ 78 w 320"/>
                    <a:gd name="T19" fmla="*/ 157 h 192"/>
                    <a:gd name="T20" fmla="*/ 72 w 320"/>
                    <a:gd name="T21" fmla="*/ 111 h 192"/>
                    <a:gd name="T22" fmla="*/ 94 w 320"/>
                    <a:gd name="T23" fmla="*/ 105 h 192"/>
                    <a:gd name="T24" fmla="*/ 72 w 320"/>
                    <a:gd name="T25" fmla="*/ 142 h 192"/>
                    <a:gd name="T26" fmla="*/ 110 w 320"/>
                    <a:gd name="T27" fmla="*/ 147 h 192"/>
                    <a:gd name="T28" fmla="*/ 98 w 320"/>
                    <a:gd name="T29" fmla="*/ 103 h 192"/>
                    <a:gd name="T30" fmla="*/ 73 w 320"/>
                    <a:gd name="T31" fmla="*/ 77 h 192"/>
                    <a:gd name="T32" fmla="*/ 34 w 320"/>
                    <a:gd name="T33" fmla="*/ 89 h 192"/>
                    <a:gd name="T34" fmla="*/ 29 w 320"/>
                    <a:gd name="T35" fmla="*/ 146 h 192"/>
                    <a:gd name="T36" fmla="*/ 1 w 320"/>
                    <a:gd name="T37" fmla="*/ 145 h 192"/>
                    <a:gd name="T38" fmla="*/ 14 w 320"/>
                    <a:gd name="T39" fmla="*/ 71 h 192"/>
                    <a:gd name="T40" fmla="*/ 63 w 320"/>
                    <a:gd name="T41" fmla="*/ 14 h 192"/>
                    <a:gd name="T42" fmla="*/ 145 w 320"/>
                    <a:gd name="T43" fmla="*/ 11 h 192"/>
                    <a:gd name="T44" fmla="*/ 217 w 320"/>
                    <a:gd name="T45" fmla="*/ 4 h 192"/>
                    <a:gd name="T46" fmla="*/ 257 w 320"/>
                    <a:gd name="T47" fmla="*/ 17 h 192"/>
                    <a:gd name="T48" fmla="*/ 287 w 320"/>
                    <a:gd name="T49" fmla="*/ 70 h 192"/>
                    <a:gd name="T50" fmla="*/ 305 w 320"/>
                    <a:gd name="T51" fmla="*/ 96 h 192"/>
                    <a:gd name="T52" fmla="*/ 320 w 320"/>
                    <a:gd name="T53" fmla="*/ 105 h 192"/>
                    <a:gd name="T54" fmla="*/ 300 w 320"/>
                    <a:gd name="T55" fmla="*/ 112 h 192"/>
                    <a:gd name="T56" fmla="*/ 288 w 320"/>
                    <a:gd name="T57" fmla="*/ 85 h 192"/>
                    <a:gd name="T58" fmla="*/ 281 w 320"/>
                    <a:gd name="T59" fmla="*/ 107 h 192"/>
                    <a:gd name="T60" fmla="*/ 291 w 320"/>
                    <a:gd name="T61" fmla="*/ 129 h 192"/>
                    <a:gd name="T62" fmla="*/ 96 w 320"/>
                    <a:gd name="T63" fmla="*/ 40 h 192"/>
                    <a:gd name="T64" fmla="*/ 121 w 320"/>
                    <a:gd name="T65" fmla="*/ 69 h 192"/>
                    <a:gd name="T66" fmla="*/ 136 w 320"/>
                    <a:gd name="T67" fmla="*/ 21 h 192"/>
                    <a:gd name="T68" fmla="*/ 70 w 320"/>
                    <a:gd name="T69" fmla="*/ 15 h 192"/>
                    <a:gd name="T70" fmla="*/ 34 w 320"/>
                    <a:gd name="T71" fmla="*/ 49 h 192"/>
                    <a:gd name="T72" fmla="*/ 14 w 320"/>
                    <a:gd name="T73" fmla="*/ 98 h 192"/>
                    <a:gd name="T74" fmla="*/ 15 w 320"/>
                    <a:gd name="T75" fmla="*/ 142 h 192"/>
                    <a:gd name="T76" fmla="*/ 26 w 320"/>
                    <a:gd name="T77" fmla="*/ 113 h 192"/>
                    <a:gd name="T78" fmla="*/ 43 w 320"/>
                    <a:gd name="T79" fmla="*/ 70 h 192"/>
                    <a:gd name="T80" fmla="*/ 95 w 320"/>
                    <a:gd name="T81" fmla="*/ 81 h 192"/>
                    <a:gd name="T82" fmla="*/ 111 w 320"/>
                    <a:gd name="T83" fmla="*/ 123 h 192"/>
                    <a:gd name="T84" fmla="*/ 133 w 320"/>
                    <a:gd name="T85" fmla="*/ 173 h 192"/>
                    <a:gd name="T86" fmla="*/ 170 w 320"/>
                    <a:gd name="T87" fmla="*/ 172 h 192"/>
                    <a:gd name="T88" fmla="*/ 162 w 320"/>
                    <a:gd name="T89" fmla="*/ 129 h 192"/>
                    <a:gd name="T90" fmla="*/ 213 w 320"/>
                    <a:gd name="T91" fmla="*/ 130 h 192"/>
                    <a:gd name="T92" fmla="*/ 229 w 320"/>
                    <a:gd name="T93" fmla="*/ 159 h 192"/>
                    <a:gd name="T94" fmla="*/ 237 w 320"/>
                    <a:gd name="T95" fmla="*/ 178 h 192"/>
                    <a:gd name="T96" fmla="*/ 269 w 320"/>
                    <a:gd name="T97" fmla="*/ 172 h 192"/>
                    <a:gd name="T98" fmla="*/ 274 w 320"/>
                    <a:gd name="T99" fmla="*/ 107 h 192"/>
                    <a:gd name="T100" fmla="*/ 279 w 320"/>
                    <a:gd name="T101" fmla="*/ 68 h 192"/>
                    <a:gd name="T102" fmla="*/ 232 w 320"/>
                    <a:gd name="T103" fmla="*/ 15 h 192"/>
                    <a:gd name="T104" fmla="*/ 182 w 320"/>
                    <a:gd name="T105" fmla="*/ 14 h 192"/>
                    <a:gd name="T106" fmla="*/ 146 w 320"/>
                    <a:gd name="T107" fmla="*/ 60 h 192"/>
                    <a:gd name="T108" fmla="*/ 94 w 320"/>
                    <a:gd name="T109" fmla="*/ 61 h 192"/>
                    <a:gd name="T110" fmla="*/ 294 w 320"/>
                    <a:gd name="T111" fmla="*/ 146 h 192"/>
                    <a:gd name="T112" fmla="*/ 277 w 320"/>
                    <a:gd name="T113" fmla="*/ 161 h 192"/>
                    <a:gd name="T114" fmla="*/ 65 w 320"/>
                    <a:gd name="T115" fmla="*/ 132 h 192"/>
                    <a:gd name="T116" fmla="*/ 129 w 320"/>
                    <a:gd name="T117" fmla="*/ 1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192">
                      <a:moveTo>
                        <a:pt x="299" y="148"/>
                      </a:moveTo>
                      <a:cubicBezTo>
                        <a:pt x="301" y="148"/>
                        <a:pt x="302" y="147"/>
                        <a:pt x="303" y="147"/>
                      </a:cubicBezTo>
                      <a:cubicBezTo>
                        <a:pt x="304" y="148"/>
                        <a:pt x="305" y="148"/>
                        <a:pt x="305" y="149"/>
                      </a:cubicBezTo>
                      <a:cubicBezTo>
                        <a:pt x="305" y="151"/>
                        <a:pt x="305" y="153"/>
                        <a:pt x="304" y="154"/>
                      </a:cubicBezTo>
                      <a:cubicBezTo>
                        <a:pt x="300" y="156"/>
                        <a:pt x="296" y="158"/>
                        <a:pt x="292" y="159"/>
                      </a:cubicBezTo>
                      <a:cubicBezTo>
                        <a:pt x="290" y="159"/>
                        <a:pt x="287" y="161"/>
                        <a:pt x="285" y="162"/>
                      </a:cubicBezTo>
                      <a:cubicBezTo>
                        <a:pt x="283" y="163"/>
                        <a:pt x="281" y="163"/>
                        <a:pt x="278" y="164"/>
                      </a:cubicBezTo>
                      <a:cubicBezTo>
                        <a:pt x="278" y="165"/>
                        <a:pt x="278" y="166"/>
                        <a:pt x="278" y="168"/>
                      </a:cubicBezTo>
                      <a:cubicBezTo>
                        <a:pt x="278" y="168"/>
                        <a:pt x="278" y="168"/>
                        <a:pt x="278" y="169"/>
                      </a:cubicBezTo>
                      <a:cubicBezTo>
                        <a:pt x="280" y="171"/>
                        <a:pt x="278" y="172"/>
                        <a:pt x="277" y="173"/>
                      </a:cubicBezTo>
                      <a:cubicBezTo>
                        <a:pt x="274" y="174"/>
                        <a:pt x="275" y="177"/>
                        <a:pt x="274" y="179"/>
                      </a:cubicBezTo>
                      <a:cubicBezTo>
                        <a:pt x="274" y="182"/>
                        <a:pt x="273" y="183"/>
                        <a:pt x="271" y="184"/>
                      </a:cubicBezTo>
                      <a:cubicBezTo>
                        <a:pt x="267" y="184"/>
                        <a:pt x="263" y="184"/>
                        <a:pt x="259" y="185"/>
                      </a:cubicBezTo>
                      <a:cubicBezTo>
                        <a:pt x="256" y="185"/>
                        <a:pt x="253" y="185"/>
                        <a:pt x="250" y="187"/>
                      </a:cubicBezTo>
                      <a:cubicBezTo>
                        <a:pt x="248" y="188"/>
                        <a:pt x="245" y="187"/>
                        <a:pt x="243" y="187"/>
                      </a:cubicBezTo>
                      <a:cubicBezTo>
                        <a:pt x="241" y="186"/>
                        <a:pt x="238" y="185"/>
                        <a:pt x="235" y="184"/>
                      </a:cubicBezTo>
                      <a:cubicBezTo>
                        <a:pt x="230" y="183"/>
                        <a:pt x="225" y="181"/>
                        <a:pt x="221" y="176"/>
                      </a:cubicBezTo>
                      <a:cubicBezTo>
                        <a:pt x="220" y="176"/>
                        <a:pt x="220" y="175"/>
                        <a:pt x="221" y="174"/>
                      </a:cubicBezTo>
                      <a:cubicBezTo>
                        <a:pt x="221" y="171"/>
                        <a:pt x="221" y="168"/>
                        <a:pt x="222" y="164"/>
                      </a:cubicBezTo>
                      <a:cubicBezTo>
                        <a:pt x="222" y="162"/>
                        <a:pt x="222" y="160"/>
                        <a:pt x="223" y="158"/>
                      </a:cubicBezTo>
                      <a:cubicBezTo>
                        <a:pt x="224" y="156"/>
                        <a:pt x="224" y="153"/>
                        <a:pt x="225" y="151"/>
                      </a:cubicBezTo>
                      <a:cubicBezTo>
                        <a:pt x="225" y="149"/>
                        <a:pt x="225" y="148"/>
                        <a:pt x="225" y="146"/>
                      </a:cubicBezTo>
                      <a:cubicBezTo>
                        <a:pt x="225" y="143"/>
                        <a:pt x="225" y="139"/>
                        <a:pt x="225" y="136"/>
                      </a:cubicBezTo>
                      <a:cubicBezTo>
                        <a:pt x="225" y="134"/>
                        <a:pt x="224" y="133"/>
                        <a:pt x="223" y="134"/>
                      </a:cubicBezTo>
                      <a:cubicBezTo>
                        <a:pt x="220" y="135"/>
                        <a:pt x="218" y="135"/>
                        <a:pt x="216" y="136"/>
                      </a:cubicBezTo>
                      <a:cubicBezTo>
                        <a:pt x="212" y="138"/>
                        <a:pt x="207" y="139"/>
                        <a:pt x="202" y="140"/>
                      </a:cubicBezTo>
                      <a:cubicBezTo>
                        <a:pt x="198" y="140"/>
                        <a:pt x="193" y="142"/>
                        <a:pt x="189" y="141"/>
                      </a:cubicBezTo>
                      <a:cubicBezTo>
                        <a:pt x="186" y="141"/>
                        <a:pt x="183" y="142"/>
                        <a:pt x="180" y="142"/>
                      </a:cubicBezTo>
                      <a:cubicBezTo>
                        <a:pt x="177" y="141"/>
                        <a:pt x="173" y="141"/>
                        <a:pt x="170" y="140"/>
                      </a:cubicBezTo>
                      <a:cubicBezTo>
                        <a:pt x="169" y="140"/>
                        <a:pt x="167" y="139"/>
                        <a:pt x="165" y="138"/>
                      </a:cubicBezTo>
                      <a:cubicBezTo>
                        <a:pt x="165" y="139"/>
                        <a:pt x="164" y="140"/>
                        <a:pt x="164" y="141"/>
                      </a:cubicBezTo>
                      <a:cubicBezTo>
                        <a:pt x="166" y="146"/>
                        <a:pt x="168" y="151"/>
                        <a:pt x="169" y="155"/>
                      </a:cubicBezTo>
                      <a:cubicBezTo>
                        <a:pt x="170" y="157"/>
                        <a:pt x="170" y="159"/>
                        <a:pt x="171" y="161"/>
                      </a:cubicBezTo>
                      <a:cubicBezTo>
                        <a:pt x="172" y="163"/>
                        <a:pt x="173" y="165"/>
                        <a:pt x="174" y="167"/>
                      </a:cubicBezTo>
                      <a:cubicBezTo>
                        <a:pt x="175" y="169"/>
                        <a:pt x="176" y="171"/>
                        <a:pt x="176" y="172"/>
                      </a:cubicBezTo>
                      <a:cubicBezTo>
                        <a:pt x="176" y="175"/>
                        <a:pt x="178" y="175"/>
                        <a:pt x="180" y="177"/>
                      </a:cubicBezTo>
                      <a:cubicBezTo>
                        <a:pt x="180" y="177"/>
                        <a:pt x="181" y="177"/>
                        <a:pt x="182" y="177"/>
                      </a:cubicBezTo>
                      <a:cubicBezTo>
                        <a:pt x="184" y="176"/>
                        <a:pt x="185" y="176"/>
                        <a:pt x="185" y="179"/>
                      </a:cubicBezTo>
                      <a:cubicBezTo>
                        <a:pt x="185" y="179"/>
                        <a:pt x="185" y="179"/>
                        <a:pt x="185" y="179"/>
                      </a:cubicBezTo>
                      <a:cubicBezTo>
                        <a:pt x="187" y="183"/>
                        <a:pt x="186" y="185"/>
                        <a:pt x="183" y="186"/>
                      </a:cubicBezTo>
                      <a:cubicBezTo>
                        <a:pt x="179" y="187"/>
                        <a:pt x="175" y="188"/>
                        <a:pt x="171" y="189"/>
                      </a:cubicBezTo>
                      <a:cubicBezTo>
                        <a:pt x="166" y="190"/>
                        <a:pt x="161" y="191"/>
                        <a:pt x="156" y="192"/>
                      </a:cubicBezTo>
                      <a:cubicBezTo>
                        <a:pt x="152" y="192"/>
                        <a:pt x="148" y="192"/>
                        <a:pt x="144" y="192"/>
                      </a:cubicBezTo>
                      <a:cubicBezTo>
                        <a:pt x="143" y="192"/>
                        <a:pt x="141" y="192"/>
                        <a:pt x="140" y="192"/>
                      </a:cubicBezTo>
                      <a:cubicBezTo>
                        <a:pt x="139" y="192"/>
                        <a:pt x="139" y="192"/>
                        <a:pt x="138" y="192"/>
                      </a:cubicBezTo>
                      <a:cubicBezTo>
                        <a:pt x="135" y="189"/>
                        <a:pt x="131" y="191"/>
                        <a:pt x="128" y="190"/>
                      </a:cubicBezTo>
                      <a:cubicBezTo>
                        <a:pt x="127" y="190"/>
                        <a:pt x="125" y="190"/>
                        <a:pt x="124" y="189"/>
                      </a:cubicBezTo>
                      <a:cubicBezTo>
                        <a:pt x="121" y="188"/>
                        <a:pt x="121" y="185"/>
                        <a:pt x="123" y="183"/>
                      </a:cubicBezTo>
                      <a:cubicBezTo>
                        <a:pt x="122" y="180"/>
                        <a:pt x="121" y="177"/>
                        <a:pt x="120" y="174"/>
                      </a:cubicBezTo>
                      <a:cubicBezTo>
                        <a:pt x="118" y="170"/>
                        <a:pt x="117" y="167"/>
                        <a:pt x="116" y="163"/>
                      </a:cubicBezTo>
                      <a:cubicBezTo>
                        <a:pt x="115" y="160"/>
                        <a:pt x="115" y="157"/>
                        <a:pt x="114" y="154"/>
                      </a:cubicBezTo>
                      <a:cubicBezTo>
                        <a:pt x="114" y="153"/>
                        <a:pt x="114" y="152"/>
                        <a:pt x="113" y="152"/>
                      </a:cubicBezTo>
                      <a:cubicBezTo>
                        <a:pt x="113" y="152"/>
                        <a:pt x="112" y="152"/>
                        <a:pt x="111" y="153"/>
                      </a:cubicBezTo>
                      <a:cubicBezTo>
                        <a:pt x="110" y="155"/>
                        <a:pt x="108" y="156"/>
                        <a:pt x="107" y="158"/>
                      </a:cubicBezTo>
                      <a:cubicBezTo>
                        <a:pt x="105" y="162"/>
                        <a:pt x="103" y="164"/>
                        <a:pt x="100" y="167"/>
                      </a:cubicBezTo>
                      <a:cubicBezTo>
                        <a:pt x="100" y="167"/>
                        <a:pt x="99" y="168"/>
                        <a:pt x="99" y="168"/>
                      </a:cubicBezTo>
                      <a:cubicBezTo>
                        <a:pt x="97" y="169"/>
                        <a:pt x="95" y="169"/>
                        <a:pt x="94" y="167"/>
                      </a:cubicBezTo>
                      <a:cubicBezTo>
                        <a:pt x="92" y="165"/>
                        <a:pt x="90" y="165"/>
                        <a:pt x="88" y="164"/>
                      </a:cubicBezTo>
                      <a:cubicBezTo>
                        <a:pt x="85" y="162"/>
                        <a:pt x="83" y="160"/>
                        <a:pt x="80" y="159"/>
                      </a:cubicBezTo>
                      <a:cubicBezTo>
                        <a:pt x="79" y="158"/>
                        <a:pt x="79" y="158"/>
                        <a:pt x="78" y="157"/>
                      </a:cubicBezTo>
                      <a:cubicBezTo>
                        <a:pt x="75" y="153"/>
                        <a:pt x="71" y="150"/>
                        <a:pt x="67" y="146"/>
                      </a:cubicBezTo>
                      <a:cubicBezTo>
                        <a:pt x="64" y="142"/>
                        <a:pt x="61" y="138"/>
                        <a:pt x="59" y="134"/>
                      </a:cubicBezTo>
                      <a:cubicBezTo>
                        <a:pt x="58" y="134"/>
                        <a:pt x="58" y="133"/>
                        <a:pt x="58" y="133"/>
                      </a:cubicBezTo>
                      <a:cubicBezTo>
                        <a:pt x="55" y="131"/>
                        <a:pt x="55" y="131"/>
                        <a:pt x="57" y="127"/>
                      </a:cubicBezTo>
                      <a:cubicBezTo>
                        <a:pt x="59" y="124"/>
                        <a:pt x="63" y="121"/>
                        <a:pt x="66" y="118"/>
                      </a:cubicBezTo>
                      <a:cubicBezTo>
                        <a:pt x="68" y="116"/>
                        <a:pt x="70" y="113"/>
                        <a:pt x="72" y="111"/>
                      </a:cubicBezTo>
                      <a:cubicBezTo>
                        <a:pt x="75" y="109"/>
                        <a:pt x="78" y="107"/>
                        <a:pt x="81" y="104"/>
                      </a:cubicBezTo>
                      <a:cubicBezTo>
                        <a:pt x="82" y="103"/>
                        <a:pt x="84" y="103"/>
                        <a:pt x="85" y="102"/>
                      </a:cubicBezTo>
                      <a:cubicBezTo>
                        <a:pt x="87" y="101"/>
                        <a:pt x="90" y="100"/>
                        <a:pt x="92" y="99"/>
                      </a:cubicBezTo>
                      <a:cubicBezTo>
                        <a:pt x="93" y="99"/>
                        <a:pt x="94" y="99"/>
                        <a:pt x="95" y="99"/>
                      </a:cubicBezTo>
                      <a:cubicBezTo>
                        <a:pt x="95" y="101"/>
                        <a:pt x="95" y="102"/>
                        <a:pt x="95" y="103"/>
                      </a:cubicBezTo>
                      <a:cubicBezTo>
                        <a:pt x="95" y="104"/>
                        <a:pt x="94" y="105"/>
                        <a:pt x="94" y="105"/>
                      </a:cubicBezTo>
                      <a:cubicBezTo>
                        <a:pt x="91" y="107"/>
                        <a:pt x="89" y="107"/>
                        <a:pt x="86" y="109"/>
                      </a:cubicBezTo>
                      <a:cubicBezTo>
                        <a:pt x="82" y="111"/>
                        <a:pt x="77" y="113"/>
                        <a:pt x="74" y="118"/>
                      </a:cubicBezTo>
                      <a:cubicBezTo>
                        <a:pt x="76" y="120"/>
                        <a:pt x="77" y="122"/>
                        <a:pt x="76" y="125"/>
                      </a:cubicBezTo>
                      <a:cubicBezTo>
                        <a:pt x="75" y="129"/>
                        <a:pt x="74" y="132"/>
                        <a:pt x="73" y="136"/>
                      </a:cubicBezTo>
                      <a:cubicBezTo>
                        <a:pt x="72" y="136"/>
                        <a:pt x="72" y="137"/>
                        <a:pt x="72" y="137"/>
                      </a:cubicBezTo>
                      <a:cubicBezTo>
                        <a:pt x="70" y="139"/>
                        <a:pt x="70" y="140"/>
                        <a:pt x="72" y="142"/>
                      </a:cubicBezTo>
                      <a:cubicBezTo>
                        <a:pt x="75" y="146"/>
                        <a:pt x="79" y="149"/>
                        <a:pt x="82" y="152"/>
                      </a:cubicBezTo>
                      <a:cubicBezTo>
                        <a:pt x="85" y="155"/>
                        <a:pt x="87" y="156"/>
                        <a:pt x="90" y="157"/>
                      </a:cubicBezTo>
                      <a:cubicBezTo>
                        <a:pt x="91" y="158"/>
                        <a:pt x="92" y="157"/>
                        <a:pt x="92" y="157"/>
                      </a:cubicBezTo>
                      <a:cubicBezTo>
                        <a:pt x="94" y="156"/>
                        <a:pt x="96" y="156"/>
                        <a:pt x="98" y="158"/>
                      </a:cubicBezTo>
                      <a:cubicBezTo>
                        <a:pt x="99" y="159"/>
                        <a:pt x="100" y="159"/>
                        <a:pt x="101" y="157"/>
                      </a:cubicBezTo>
                      <a:cubicBezTo>
                        <a:pt x="104" y="154"/>
                        <a:pt x="107" y="150"/>
                        <a:pt x="110" y="147"/>
                      </a:cubicBezTo>
                      <a:cubicBezTo>
                        <a:pt x="112" y="145"/>
                        <a:pt x="111" y="142"/>
                        <a:pt x="110" y="140"/>
                      </a:cubicBezTo>
                      <a:cubicBezTo>
                        <a:pt x="109" y="136"/>
                        <a:pt x="108" y="132"/>
                        <a:pt x="107" y="128"/>
                      </a:cubicBezTo>
                      <a:cubicBezTo>
                        <a:pt x="105" y="125"/>
                        <a:pt x="104" y="122"/>
                        <a:pt x="103" y="119"/>
                      </a:cubicBezTo>
                      <a:cubicBezTo>
                        <a:pt x="102" y="118"/>
                        <a:pt x="102" y="117"/>
                        <a:pt x="102" y="116"/>
                      </a:cubicBezTo>
                      <a:cubicBezTo>
                        <a:pt x="102" y="115"/>
                        <a:pt x="102" y="114"/>
                        <a:pt x="101" y="112"/>
                      </a:cubicBezTo>
                      <a:cubicBezTo>
                        <a:pt x="100" y="109"/>
                        <a:pt x="98" y="107"/>
                        <a:pt x="98" y="103"/>
                      </a:cubicBezTo>
                      <a:cubicBezTo>
                        <a:pt x="98" y="101"/>
                        <a:pt x="97" y="98"/>
                        <a:pt x="95" y="97"/>
                      </a:cubicBezTo>
                      <a:cubicBezTo>
                        <a:pt x="95" y="97"/>
                        <a:pt x="94" y="96"/>
                        <a:pt x="94" y="96"/>
                      </a:cubicBezTo>
                      <a:cubicBezTo>
                        <a:pt x="95" y="92"/>
                        <a:pt x="92" y="91"/>
                        <a:pt x="90" y="88"/>
                      </a:cubicBezTo>
                      <a:cubicBezTo>
                        <a:pt x="90" y="87"/>
                        <a:pt x="90" y="86"/>
                        <a:pt x="89" y="85"/>
                      </a:cubicBezTo>
                      <a:cubicBezTo>
                        <a:pt x="88" y="84"/>
                        <a:pt x="87" y="82"/>
                        <a:pt x="86" y="81"/>
                      </a:cubicBezTo>
                      <a:cubicBezTo>
                        <a:pt x="82" y="78"/>
                        <a:pt x="78" y="77"/>
                        <a:pt x="73" y="77"/>
                      </a:cubicBezTo>
                      <a:cubicBezTo>
                        <a:pt x="71" y="78"/>
                        <a:pt x="69" y="78"/>
                        <a:pt x="67" y="78"/>
                      </a:cubicBezTo>
                      <a:cubicBezTo>
                        <a:pt x="66" y="78"/>
                        <a:pt x="66" y="78"/>
                        <a:pt x="65" y="77"/>
                      </a:cubicBezTo>
                      <a:cubicBezTo>
                        <a:pt x="61" y="73"/>
                        <a:pt x="57" y="74"/>
                        <a:pt x="52" y="76"/>
                      </a:cubicBezTo>
                      <a:cubicBezTo>
                        <a:pt x="52" y="76"/>
                        <a:pt x="51" y="76"/>
                        <a:pt x="51" y="76"/>
                      </a:cubicBezTo>
                      <a:cubicBezTo>
                        <a:pt x="48" y="77"/>
                        <a:pt x="44" y="78"/>
                        <a:pt x="41" y="80"/>
                      </a:cubicBezTo>
                      <a:cubicBezTo>
                        <a:pt x="38" y="82"/>
                        <a:pt x="35" y="85"/>
                        <a:pt x="34" y="89"/>
                      </a:cubicBezTo>
                      <a:cubicBezTo>
                        <a:pt x="34" y="93"/>
                        <a:pt x="33" y="96"/>
                        <a:pt x="33" y="99"/>
                      </a:cubicBezTo>
                      <a:cubicBezTo>
                        <a:pt x="32" y="102"/>
                        <a:pt x="33" y="106"/>
                        <a:pt x="33" y="109"/>
                      </a:cubicBezTo>
                      <a:cubicBezTo>
                        <a:pt x="33" y="113"/>
                        <a:pt x="32" y="118"/>
                        <a:pt x="32" y="122"/>
                      </a:cubicBezTo>
                      <a:cubicBezTo>
                        <a:pt x="32" y="126"/>
                        <a:pt x="32" y="129"/>
                        <a:pt x="31" y="133"/>
                      </a:cubicBezTo>
                      <a:cubicBezTo>
                        <a:pt x="31" y="135"/>
                        <a:pt x="30" y="136"/>
                        <a:pt x="30" y="138"/>
                      </a:cubicBezTo>
                      <a:cubicBezTo>
                        <a:pt x="29" y="141"/>
                        <a:pt x="29" y="143"/>
                        <a:pt x="29" y="146"/>
                      </a:cubicBezTo>
                      <a:cubicBezTo>
                        <a:pt x="28" y="150"/>
                        <a:pt x="26" y="153"/>
                        <a:pt x="23" y="156"/>
                      </a:cubicBezTo>
                      <a:cubicBezTo>
                        <a:pt x="21" y="160"/>
                        <a:pt x="20" y="160"/>
                        <a:pt x="17" y="158"/>
                      </a:cubicBezTo>
                      <a:cubicBezTo>
                        <a:pt x="16" y="158"/>
                        <a:pt x="16" y="157"/>
                        <a:pt x="15" y="157"/>
                      </a:cubicBezTo>
                      <a:cubicBezTo>
                        <a:pt x="13" y="156"/>
                        <a:pt x="11" y="154"/>
                        <a:pt x="10" y="151"/>
                      </a:cubicBezTo>
                      <a:cubicBezTo>
                        <a:pt x="10" y="148"/>
                        <a:pt x="7" y="147"/>
                        <a:pt x="5" y="147"/>
                      </a:cubicBezTo>
                      <a:cubicBezTo>
                        <a:pt x="3" y="147"/>
                        <a:pt x="2" y="147"/>
                        <a:pt x="1" y="145"/>
                      </a:cubicBezTo>
                      <a:cubicBezTo>
                        <a:pt x="0" y="144"/>
                        <a:pt x="0" y="142"/>
                        <a:pt x="2" y="140"/>
                      </a:cubicBezTo>
                      <a:cubicBezTo>
                        <a:pt x="4" y="138"/>
                        <a:pt x="7" y="135"/>
                        <a:pt x="7" y="131"/>
                      </a:cubicBezTo>
                      <a:cubicBezTo>
                        <a:pt x="7" y="129"/>
                        <a:pt x="6" y="127"/>
                        <a:pt x="7" y="124"/>
                      </a:cubicBezTo>
                      <a:cubicBezTo>
                        <a:pt x="7" y="119"/>
                        <a:pt x="7" y="113"/>
                        <a:pt x="8" y="107"/>
                      </a:cubicBezTo>
                      <a:cubicBezTo>
                        <a:pt x="8" y="101"/>
                        <a:pt x="8" y="94"/>
                        <a:pt x="9" y="88"/>
                      </a:cubicBezTo>
                      <a:cubicBezTo>
                        <a:pt x="9" y="82"/>
                        <a:pt x="11" y="77"/>
                        <a:pt x="14" y="71"/>
                      </a:cubicBezTo>
                      <a:cubicBezTo>
                        <a:pt x="16" y="66"/>
                        <a:pt x="19" y="61"/>
                        <a:pt x="21" y="55"/>
                      </a:cubicBezTo>
                      <a:cubicBezTo>
                        <a:pt x="24" y="50"/>
                        <a:pt x="27" y="45"/>
                        <a:pt x="32" y="41"/>
                      </a:cubicBezTo>
                      <a:cubicBezTo>
                        <a:pt x="32" y="41"/>
                        <a:pt x="33" y="41"/>
                        <a:pt x="33" y="40"/>
                      </a:cubicBezTo>
                      <a:cubicBezTo>
                        <a:pt x="34" y="36"/>
                        <a:pt x="37" y="34"/>
                        <a:pt x="40" y="30"/>
                      </a:cubicBezTo>
                      <a:cubicBezTo>
                        <a:pt x="42" y="28"/>
                        <a:pt x="45" y="26"/>
                        <a:pt x="47" y="24"/>
                      </a:cubicBezTo>
                      <a:cubicBezTo>
                        <a:pt x="52" y="20"/>
                        <a:pt x="58" y="17"/>
                        <a:pt x="63" y="14"/>
                      </a:cubicBezTo>
                      <a:cubicBezTo>
                        <a:pt x="70" y="9"/>
                        <a:pt x="79" y="6"/>
                        <a:pt x="87" y="4"/>
                      </a:cubicBezTo>
                      <a:cubicBezTo>
                        <a:pt x="92" y="2"/>
                        <a:pt x="96" y="3"/>
                        <a:pt x="101" y="3"/>
                      </a:cubicBezTo>
                      <a:cubicBezTo>
                        <a:pt x="106" y="3"/>
                        <a:pt x="111" y="2"/>
                        <a:pt x="116" y="1"/>
                      </a:cubicBezTo>
                      <a:cubicBezTo>
                        <a:pt x="120" y="0"/>
                        <a:pt x="125" y="0"/>
                        <a:pt x="128" y="3"/>
                      </a:cubicBezTo>
                      <a:cubicBezTo>
                        <a:pt x="132" y="6"/>
                        <a:pt x="137" y="8"/>
                        <a:pt x="138" y="13"/>
                      </a:cubicBezTo>
                      <a:cubicBezTo>
                        <a:pt x="140" y="12"/>
                        <a:pt x="143" y="11"/>
                        <a:pt x="145" y="11"/>
                      </a:cubicBezTo>
                      <a:cubicBezTo>
                        <a:pt x="150" y="10"/>
                        <a:pt x="155" y="9"/>
                        <a:pt x="159" y="8"/>
                      </a:cubicBezTo>
                      <a:cubicBezTo>
                        <a:pt x="162" y="8"/>
                        <a:pt x="164" y="7"/>
                        <a:pt x="167" y="7"/>
                      </a:cubicBezTo>
                      <a:cubicBezTo>
                        <a:pt x="169" y="6"/>
                        <a:pt x="171" y="7"/>
                        <a:pt x="173" y="7"/>
                      </a:cubicBezTo>
                      <a:cubicBezTo>
                        <a:pt x="179" y="7"/>
                        <a:pt x="185" y="6"/>
                        <a:pt x="190" y="5"/>
                      </a:cubicBezTo>
                      <a:cubicBezTo>
                        <a:pt x="195" y="5"/>
                        <a:pt x="200" y="4"/>
                        <a:pt x="204" y="3"/>
                      </a:cubicBezTo>
                      <a:cubicBezTo>
                        <a:pt x="209" y="3"/>
                        <a:pt x="213" y="4"/>
                        <a:pt x="217" y="4"/>
                      </a:cubicBezTo>
                      <a:cubicBezTo>
                        <a:pt x="218" y="4"/>
                        <a:pt x="220" y="4"/>
                        <a:pt x="221" y="4"/>
                      </a:cubicBezTo>
                      <a:cubicBezTo>
                        <a:pt x="223" y="5"/>
                        <a:pt x="224" y="6"/>
                        <a:pt x="226" y="6"/>
                      </a:cubicBezTo>
                      <a:cubicBezTo>
                        <a:pt x="228" y="7"/>
                        <a:pt x="229" y="8"/>
                        <a:pt x="231" y="8"/>
                      </a:cubicBezTo>
                      <a:cubicBezTo>
                        <a:pt x="234" y="8"/>
                        <a:pt x="238" y="8"/>
                        <a:pt x="241" y="10"/>
                      </a:cubicBezTo>
                      <a:cubicBezTo>
                        <a:pt x="244" y="11"/>
                        <a:pt x="247" y="11"/>
                        <a:pt x="250" y="12"/>
                      </a:cubicBezTo>
                      <a:cubicBezTo>
                        <a:pt x="252" y="14"/>
                        <a:pt x="254" y="15"/>
                        <a:pt x="257" y="17"/>
                      </a:cubicBezTo>
                      <a:cubicBezTo>
                        <a:pt x="260" y="19"/>
                        <a:pt x="263" y="20"/>
                        <a:pt x="265" y="23"/>
                      </a:cubicBezTo>
                      <a:cubicBezTo>
                        <a:pt x="270" y="27"/>
                        <a:pt x="276" y="31"/>
                        <a:pt x="278" y="38"/>
                      </a:cubicBezTo>
                      <a:cubicBezTo>
                        <a:pt x="279" y="41"/>
                        <a:pt x="280" y="43"/>
                        <a:pt x="281" y="45"/>
                      </a:cubicBezTo>
                      <a:cubicBezTo>
                        <a:pt x="282" y="50"/>
                        <a:pt x="283" y="54"/>
                        <a:pt x="285" y="59"/>
                      </a:cubicBezTo>
                      <a:cubicBezTo>
                        <a:pt x="285" y="60"/>
                        <a:pt x="285" y="62"/>
                        <a:pt x="286" y="64"/>
                      </a:cubicBezTo>
                      <a:cubicBezTo>
                        <a:pt x="286" y="66"/>
                        <a:pt x="287" y="68"/>
                        <a:pt x="287" y="70"/>
                      </a:cubicBezTo>
                      <a:cubicBezTo>
                        <a:pt x="288" y="73"/>
                        <a:pt x="290" y="74"/>
                        <a:pt x="290" y="77"/>
                      </a:cubicBezTo>
                      <a:cubicBezTo>
                        <a:pt x="291" y="80"/>
                        <a:pt x="293" y="82"/>
                        <a:pt x="295" y="84"/>
                      </a:cubicBezTo>
                      <a:cubicBezTo>
                        <a:pt x="296" y="85"/>
                        <a:pt x="297" y="87"/>
                        <a:pt x="298" y="88"/>
                      </a:cubicBezTo>
                      <a:cubicBezTo>
                        <a:pt x="298" y="90"/>
                        <a:pt x="299" y="92"/>
                        <a:pt x="299" y="93"/>
                      </a:cubicBezTo>
                      <a:cubicBezTo>
                        <a:pt x="299" y="94"/>
                        <a:pt x="300" y="94"/>
                        <a:pt x="301" y="94"/>
                      </a:cubicBezTo>
                      <a:cubicBezTo>
                        <a:pt x="303" y="94"/>
                        <a:pt x="304" y="95"/>
                        <a:pt x="305" y="96"/>
                      </a:cubicBezTo>
                      <a:cubicBezTo>
                        <a:pt x="305" y="97"/>
                        <a:pt x="306" y="96"/>
                        <a:pt x="306" y="96"/>
                      </a:cubicBezTo>
                      <a:cubicBezTo>
                        <a:pt x="307" y="94"/>
                        <a:pt x="309" y="94"/>
                        <a:pt x="311" y="94"/>
                      </a:cubicBezTo>
                      <a:cubicBezTo>
                        <a:pt x="312" y="94"/>
                        <a:pt x="313" y="95"/>
                        <a:pt x="313" y="96"/>
                      </a:cubicBezTo>
                      <a:cubicBezTo>
                        <a:pt x="313" y="99"/>
                        <a:pt x="314" y="99"/>
                        <a:pt x="316" y="100"/>
                      </a:cubicBezTo>
                      <a:cubicBezTo>
                        <a:pt x="317" y="101"/>
                        <a:pt x="318" y="101"/>
                        <a:pt x="319" y="102"/>
                      </a:cubicBezTo>
                      <a:cubicBezTo>
                        <a:pt x="319" y="102"/>
                        <a:pt x="319" y="104"/>
                        <a:pt x="320" y="105"/>
                      </a:cubicBezTo>
                      <a:cubicBezTo>
                        <a:pt x="319" y="106"/>
                        <a:pt x="318" y="107"/>
                        <a:pt x="316" y="108"/>
                      </a:cubicBezTo>
                      <a:cubicBezTo>
                        <a:pt x="315" y="108"/>
                        <a:pt x="314" y="107"/>
                        <a:pt x="312" y="106"/>
                      </a:cubicBezTo>
                      <a:cubicBezTo>
                        <a:pt x="311" y="107"/>
                        <a:pt x="311" y="108"/>
                        <a:pt x="310" y="108"/>
                      </a:cubicBezTo>
                      <a:cubicBezTo>
                        <a:pt x="308" y="110"/>
                        <a:pt x="306" y="110"/>
                        <a:pt x="305" y="108"/>
                      </a:cubicBezTo>
                      <a:cubicBezTo>
                        <a:pt x="304" y="107"/>
                        <a:pt x="303" y="106"/>
                        <a:pt x="303" y="106"/>
                      </a:cubicBezTo>
                      <a:cubicBezTo>
                        <a:pt x="302" y="108"/>
                        <a:pt x="301" y="110"/>
                        <a:pt x="300" y="112"/>
                      </a:cubicBezTo>
                      <a:cubicBezTo>
                        <a:pt x="300" y="113"/>
                        <a:pt x="297" y="114"/>
                        <a:pt x="297" y="113"/>
                      </a:cubicBezTo>
                      <a:cubicBezTo>
                        <a:pt x="295" y="112"/>
                        <a:pt x="293" y="110"/>
                        <a:pt x="294" y="108"/>
                      </a:cubicBezTo>
                      <a:cubicBezTo>
                        <a:pt x="294" y="107"/>
                        <a:pt x="294" y="107"/>
                        <a:pt x="294" y="106"/>
                      </a:cubicBezTo>
                      <a:cubicBezTo>
                        <a:pt x="294" y="104"/>
                        <a:pt x="293" y="103"/>
                        <a:pt x="294" y="100"/>
                      </a:cubicBezTo>
                      <a:cubicBezTo>
                        <a:pt x="296" y="98"/>
                        <a:pt x="294" y="96"/>
                        <a:pt x="293" y="95"/>
                      </a:cubicBezTo>
                      <a:cubicBezTo>
                        <a:pt x="291" y="92"/>
                        <a:pt x="290" y="88"/>
                        <a:pt x="288" y="85"/>
                      </a:cubicBezTo>
                      <a:cubicBezTo>
                        <a:pt x="287" y="84"/>
                        <a:pt x="287" y="82"/>
                        <a:pt x="285" y="81"/>
                      </a:cubicBezTo>
                      <a:cubicBezTo>
                        <a:pt x="284" y="79"/>
                        <a:pt x="283" y="80"/>
                        <a:pt x="283" y="81"/>
                      </a:cubicBezTo>
                      <a:cubicBezTo>
                        <a:pt x="283" y="84"/>
                        <a:pt x="283" y="87"/>
                        <a:pt x="283" y="90"/>
                      </a:cubicBezTo>
                      <a:cubicBezTo>
                        <a:pt x="283" y="91"/>
                        <a:pt x="282" y="92"/>
                        <a:pt x="282" y="94"/>
                      </a:cubicBezTo>
                      <a:cubicBezTo>
                        <a:pt x="282" y="95"/>
                        <a:pt x="281" y="97"/>
                        <a:pt x="282" y="99"/>
                      </a:cubicBezTo>
                      <a:cubicBezTo>
                        <a:pt x="282" y="102"/>
                        <a:pt x="282" y="104"/>
                        <a:pt x="281" y="107"/>
                      </a:cubicBezTo>
                      <a:cubicBezTo>
                        <a:pt x="281" y="108"/>
                        <a:pt x="279" y="109"/>
                        <a:pt x="282" y="109"/>
                      </a:cubicBezTo>
                      <a:cubicBezTo>
                        <a:pt x="282" y="109"/>
                        <a:pt x="282" y="110"/>
                        <a:pt x="282" y="110"/>
                      </a:cubicBezTo>
                      <a:cubicBezTo>
                        <a:pt x="283" y="113"/>
                        <a:pt x="284" y="116"/>
                        <a:pt x="285" y="119"/>
                      </a:cubicBezTo>
                      <a:cubicBezTo>
                        <a:pt x="286" y="120"/>
                        <a:pt x="287" y="121"/>
                        <a:pt x="288" y="123"/>
                      </a:cubicBezTo>
                      <a:cubicBezTo>
                        <a:pt x="288" y="123"/>
                        <a:pt x="288" y="123"/>
                        <a:pt x="289" y="124"/>
                      </a:cubicBezTo>
                      <a:cubicBezTo>
                        <a:pt x="289" y="125"/>
                        <a:pt x="290" y="127"/>
                        <a:pt x="291" y="129"/>
                      </a:cubicBezTo>
                      <a:cubicBezTo>
                        <a:pt x="292" y="131"/>
                        <a:pt x="294" y="133"/>
                        <a:pt x="296" y="135"/>
                      </a:cubicBezTo>
                      <a:cubicBezTo>
                        <a:pt x="296" y="136"/>
                        <a:pt x="297" y="136"/>
                        <a:pt x="298" y="137"/>
                      </a:cubicBezTo>
                      <a:cubicBezTo>
                        <a:pt x="301" y="139"/>
                        <a:pt x="301" y="142"/>
                        <a:pt x="299" y="145"/>
                      </a:cubicBezTo>
                      <a:cubicBezTo>
                        <a:pt x="298" y="146"/>
                        <a:pt x="298" y="147"/>
                        <a:pt x="299" y="148"/>
                      </a:cubicBezTo>
                      <a:close/>
                      <a:moveTo>
                        <a:pt x="92" y="45"/>
                      </a:moveTo>
                      <a:cubicBezTo>
                        <a:pt x="93" y="43"/>
                        <a:pt x="95" y="41"/>
                        <a:pt x="96" y="40"/>
                      </a:cubicBezTo>
                      <a:cubicBezTo>
                        <a:pt x="96" y="39"/>
                        <a:pt x="97" y="38"/>
                        <a:pt x="97" y="39"/>
                      </a:cubicBezTo>
                      <a:cubicBezTo>
                        <a:pt x="99" y="39"/>
                        <a:pt x="101" y="41"/>
                        <a:pt x="100" y="44"/>
                      </a:cubicBezTo>
                      <a:cubicBezTo>
                        <a:pt x="100" y="47"/>
                        <a:pt x="99" y="50"/>
                        <a:pt x="99" y="53"/>
                      </a:cubicBezTo>
                      <a:cubicBezTo>
                        <a:pt x="99" y="54"/>
                        <a:pt x="99" y="56"/>
                        <a:pt x="100" y="57"/>
                      </a:cubicBezTo>
                      <a:cubicBezTo>
                        <a:pt x="102" y="59"/>
                        <a:pt x="104" y="63"/>
                        <a:pt x="108" y="64"/>
                      </a:cubicBezTo>
                      <a:cubicBezTo>
                        <a:pt x="112" y="66"/>
                        <a:pt x="116" y="68"/>
                        <a:pt x="121" y="69"/>
                      </a:cubicBezTo>
                      <a:cubicBezTo>
                        <a:pt x="126" y="70"/>
                        <a:pt x="132" y="69"/>
                        <a:pt x="137" y="65"/>
                      </a:cubicBezTo>
                      <a:cubicBezTo>
                        <a:pt x="139" y="63"/>
                        <a:pt x="141" y="61"/>
                        <a:pt x="141" y="59"/>
                      </a:cubicBezTo>
                      <a:cubicBezTo>
                        <a:pt x="142" y="56"/>
                        <a:pt x="143" y="53"/>
                        <a:pt x="144" y="50"/>
                      </a:cubicBezTo>
                      <a:cubicBezTo>
                        <a:pt x="144" y="48"/>
                        <a:pt x="143" y="45"/>
                        <a:pt x="142" y="43"/>
                      </a:cubicBezTo>
                      <a:cubicBezTo>
                        <a:pt x="141" y="39"/>
                        <a:pt x="140" y="35"/>
                        <a:pt x="139" y="31"/>
                      </a:cubicBezTo>
                      <a:cubicBezTo>
                        <a:pt x="138" y="28"/>
                        <a:pt x="138" y="24"/>
                        <a:pt x="136" y="21"/>
                      </a:cubicBezTo>
                      <a:cubicBezTo>
                        <a:pt x="134" y="18"/>
                        <a:pt x="132" y="14"/>
                        <a:pt x="128" y="11"/>
                      </a:cubicBezTo>
                      <a:cubicBezTo>
                        <a:pt x="124" y="7"/>
                        <a:pt x="119" y="6"/>
                        <a:pt x="114" y="7"/>
                      </a:cubicBezTo>
                      <a:cubicBezTo>
                        <a:pt x="111" y="7"/>
                        <a:pt x="108" y="8"/>
                        <a:pt x="105" y="9"/>
                      </a:cubicBezTo>
                      <a:cubicBezTo>
                        <a:pt x="102" y="9"/>
                        <a:pt x="99" y="10"/>
                        <a:pt x="96" y="9"/>
                      </a:cubicBezTo>
                      <a:cubicBezTo>
                        <a:pt x="92" y="8"/>
                        <a:pt x="88" y="8"/>
                        <a:pt x="84" y="10"/>
                      </a:cubicBezTo>
                      <a:cubicBezTo>
                        <a:pt x="80" y="13"/>
                        <a:pt x="74" y="13"/>
                        <a:pt x="70" y="15"/>
                      </a:cubicBezTo>
                      <a:cubicBezTo>
                        <a:pt x="67" y="17"/>
                        <a:pt x="64" y="18"/>
                        <a:pt x="61" y="20"/>
                      </a:cubicBezTo>
                      <a:cubicBezTo>
                        <a:pt x="58" y="22"/>
                        <a:pt x="56" y="24"/>
                        <a:pt x="53" y="26"/>
                      </a:cubicBezTo>
                      <a:cubicBezTo>
                        <a:pt x="51" y="27"/>
                        <a:pt x="50" y="29"/>
                        <a:pt x="49" y="30"/>
                      </a:cubicBezTo>
                      <a:cubicBezTo>
                        <a:pt x="47" y="32"/>
                        <a:pt x="46" y="34"/>
                        <a:pt x="45" y="36"/>
                      </a:cubicBezTo>
                      <a:cubicBezTo>
                        <a:pt x="42" y="38"/>
                        <a:pt x="39" y="41"/>
                        <a:pt x="38" y="45"/>
                      </a:cubicBezTo>
                      <a:cubicBezTo>
                        <a:pt x="37" y="46"/>
                        <a:pt x="35" y="47"/>
                        <a:pt x="34" y="49"/>
                      </a:cubicBezTo>
                      <a:cubicBezTo>
                        <a:pt x="31" y="53"/>
                        <a:pt x="27" y="56"/>
                        <a:pt x="25" y="62"/>
                      </a:cubicBezTo>
                      <a:cubicBezTo>
                        <a:pt x="25" y="63"/>
                        <a:pt x="24" y="64"/>
                        <a:pt x="23" y="65"/>
                      </a:cubicBezTo>
                      <a:cubicBezTo>
                        <a:pt x="22" y="68"/>
                        <a:pt x="20" y="70"/>
                        <a:pt x="20" y="74"/>
                      </a:cubicBezTo>
                      <a:cubicBezTo>
                        <a:pt x="20" y="74"/>
                        <a:pt x="20" y="75"/>
                        <a:pt x="19" y="76"/>
                      </a:cubicBezTo>
                      <a:cubicBezTo>
                        <a:pt x="16" y="80"/>
                        <a:pt x="16" y="85"/>
                        <a:pt x="15" y="89"/>
                      </a:cubicBezTo>
                      <a:cubicBezTo>
                        <a:pt x="15" y="92"/>
                        <a:pt x="15" y="95"/>
                        <a:pt x="14" y="98"/>
                      </a:cubicBezTo>
                      <a:cubicBezTo>
                        <a:pt x="14" y="101"/>
                        <a:pt x="14" y="104"/>
                        <a:pt x="14" y="107"/>
                      </a:cubicBezTo>
                      <a:cubicBezTo>
                        <a:pt x="14" y="110"/>
                        <a:pt x="14" y="112"/>
                        <a:pt x="14" y="114"/>
                      </a:cubicBezTo>
                      <a:cubicBezTo>
                        <a:pt x="14" y="118"/>
                        <a:pt x="14" y="121"/>
                        <a:pt x="14" y="125"/>
                      </a:cubicBezTo>
                      <a:cubicBezTo>
                        <a:pt x="14" y="126"/>
                        <a:pt x="13" y="127"/>
                        <a:pt x="13" y="128"/>
                      </a:cubicBezTo>
                      <a:cubicBezTo>
                        <a:pt x="14" y="131"/>
                        <a:pt x="13" y="133"/>
                        <a:pt x="12" y="136"/>
                      </a:cubicBezTo>
                      <a:cubicBezTo>
                        <a:pt x="11" y="140"/>
                        <a:pt x="11" y="141"/>
                        <a:pt x="15" y="142"/>
                      </a:cubicBezTo>
                      <a:cubicBezTo>
                        <a:pt x="16" y="142"/>
                        <a:pt x="16" y="143"/>
                        <a:pt x="16" y="144"/>
                      </a:cubicBezTo>
                      <a:cubicBezTo>
                        <a:pt x="17" y="145"/>
                        <a:pt x="17" y="146"/>
                        <a:pt x="18" y="147"/>
                      </a:cubicBezTo>
                      <a:cubicBezTo>
                        <a:pt x="18" y="147"/>
                        <a:pt x="20" y="147"/>
                        <a:pt x="20" y="146"/>
                      </a:cubicBezTo>
                      <a:cubicBezTo>
                        <a:pt x="22" y="144"/>
                        <a:pt x="23" y="141"/>
                        <a:pt x="24" y="138"/>
                      </a:cubicBezTo>
                      <a:cubicBezTo>
                        <a:pt x="25" y="135"/>
                        <a:pt x="25" y="131"/>
                        <a:pt x="25" y="128"/>
                      </a:cubicBezTo>
                      <a:cubicBezTo>
                        <a:pt x="26" y="123"/>
                        <a:pt x="26" y="118"/>
                        <a:pt x="26" y="113"/>
                      </a:cubicBezTo>
                      <a:cubicBezTo>
                        <a:pt x="26" y="107"/>
                        <a:pt x="26" y="101"/>
                        <a:pt x="26" y="95"/>
                      </a:cubicBezTo>
                      <a:cubicBezTo>
                        <a:pt x="26" y="94"/>
                        <a:pt x="26" y="93"/>
                        <a:pt x="26" y="93"/>
                      </a:cubicBezTo>
                      <a:cubicBezTo>
                        <a:pt x="27" y="90"/>
                        <a:pt x="28" y="87"/>
                        <a:pt x="29" y="84"/>
                      </a:cubicBezTo>
                      <a:cubicBezTo>
                        <a:pt x="30" y="82"/>
                        <a:pt x="30" y="81"/>
                        <a:pt x="30" y="79"/>
                      </a:cubicBezTo>
                      <a:cubicBezTo>
                        <a:pt x="32" y="76"/>
                        <a:pt x="35" y="75"/>
                        <a:pt x="37" y="73"/>
                      </a:cubicBezTo>
                      <a:cubicBezTo>
                        <a:pt x="39" y="72"/>
                        <a:pt x="41" y="71"/>
                        <a:pt x="43" y="70"/>
                      </a:cubicBezTo>
                      <a:cubicBezTo>
                        <a:pt x="45" y="70"/>
                        <a:pt x="48" y="70"/>
                        <a:pt x="50" y="69"/>
                      </a:cubicBezTo>
                      <a:cubicBezTo>
                        <a:pt x="54" y="67"/>
                        <a:pt x="58" y="65"/>
                        <a:pt x="62" y="67"/>
                      </a:cubicBezTo>
                      <a:cubicBezTo>
                        <a:pt x="64" y="67"/>
                        <a:pt x="66" y="67"/>
                        <a:pt x="68" y="67"/>
                      </a:cubicBezTo>
                      <a:cubicBezTo>
                        <a:pt x="71" y="68"/>
                        <a:pt x="75" y="69"/>
                        <a:pt x="79" y="70"/>
                      </a:cubicBezTo>
                      <a:cubicBezTo>
                        <a:pt x="80" y="70"/>
                        <a:pt x="81" y="69"/>
                        <a:pt x="82" y="70"/>
                      </a:cubicBezTo>
                      <a:cubicBezTo>
                        <a:pt x="88" y="72"/>
                        <a:pt x="92" y="76"/>
                        <a:pt x="95" y="81"/>
                      </a:cubicBezTo>
                      <a:cubicBezTo>
                        <a:pt x="96" y="84"/>
                        <a:pt x="98" y="87"/>
                        <a:pt x="100" y="90"/>
                      </a:cubicBezTo>
                      <a:cubicBezTo>
                        <a:pt x="100" y="91"/>
                        <a:pt x="101" y="91"/>
                        <a:pt x="101" y="92"/>
                      </a:cubicBezTo>
                      <a:cubicBezTo>
                        <a:pt x="101" y="94"/>
                        <a:pt x="102" y="96"/>
                        <a:pt x="102" y="97"/>
                      </a:cubicBezTo>
                      <a:cubicBezTo>
                        <a:pt x="103" y="100"/>
                        <a:pt x="104" y="102"/>
                        <a:pt x="105" y="105"/>
                      </a:cubicBezTo>
                      <a:cubicBezTo>
                        <a:pt x="107" y="109"/>
                        <a:pt x="107" y="114"/>
                        <a:pt x="110" y="119"/>
                      </a:cubicBezTo>
                      <a:cubicBezTo>
                        <a:pt x="111" y="120"/>
                        <a:pt x="111" y="122"/>
                        <a:pt x="111" y="123"/>
                      </a:cubicBezTo>
                      <a:cubicBezTo>
                        <a:pt x="112" y="126"/>
                        <a:pt x="114" y="129"/>
                        <a:pt x="115" y="132"/>
                      </a:cubicBezTo>
                      <a:cubicBezTo>
                        <a:pt x="116" y="136"/>
                        <a:pt x="117" y="141"/>
                        <a:pt x="118" y="145"/>
                      </a:cubicBezTo>
                      <a:cubicBezTo>
                        <a:pt x="119" y="148"/>
                        <a:pt x="121" y="152"/>
                        <a:pt x="121" y="155"/>
                      </a:cubicBezTo>
                      <a:cubicBezTo>
                        <a:pt x="121" y="160"/>
                        <a:pt x="124" y="164"/>
                        <a:pt x="125" y="169"/>
                      </a:cubicBezTo>
                      <a:cubicBezTo>
                        <a:pt x="125" y="169"/>
                        <a:pt x="126" y="170"/>
                        <a:pt x="127" y="170"/>
                      </a:cubicBezTo>
                      <a:cubicBezTo>
                        <a:pt x="130" y="169"/>
                        <a:pt x="132" y="171"/>
                        <a:pt x="133" y="173"/>
                      </a:cubicBezTo>
                      <a:cubicBezTo>
                        <a:pt x="136" y="175"/>
                        <a:pt x="137" y="178"/>
                        <a:pt x="139" y="181"/>
                      </a:cubicBezTo>
                      <a:cubicBezTo>
                        <a:pt x="141" y="183"/>
                        <a:pt x="142" y="186"/>
                        <a:pt x="146" y="185"/>
                      </a:cubicBezTo>
                      <a:cubicBezTo>
                        <a:pt x="149" y="185"/>
                        <a:pt x="152" y="185"/>
                        <a:pt x="155" y="184"/>
                      </a:cubicBezTo>
                      <a:cubicBezTo>
                        <a:pt x="158" y="183"/>
                        <a:pt x="162" y="183"/>
                        <a:pt x="165" y="183"/>
                      </a:cubicBezTo>
                      <a:cubicBezTo>
                        <a:pt x="168" y="183"/>
                        <a:pt x="171" y="182"/>
                        <a:pt x="174" y="182"/>
                      </a:cubicBezTo>
                      <a:cubicBezTo>
                        <a:pt x="172" y="178"/>
                        <a:pt x="171" y="175"/>
                        <a:pt x="170" y="172"/>
                      </a:cubicBezTo>
                      <a:cubicBezTo>
                        <a:pt x="169" y="170"/>
                        <a:pt x="167" y="167"/>
                        <a:pt x="167" y="165"/>
                      </a:cubicBezTo>
                      <a:cubicBezTo>
                        <a:pt x="165" y="162"/>
                        <a:pt x="163" y="159"/>
                        <a:pt x="163" y="155"/>
                      </a:cubicBezTo>
                      <a:cubicBezTo>
                        <a:pt x="162" y="152"/>
                        <a:pt x="161" y="149"/>
                        <a:pt x="160" y="146"/>
                      </a:cubicBezTo>
                      <a:cubicBezTo>
                        <a:pt x="159" y="144"/>
                        <a:pt x="159" y="143"/>
                        <a:pt x="159" y="142"/>
                      </a:cubicBezTo>
                      <a:cubicBezTo>
                        <a:pt x="159" y="140"/>
                        <a:pt x="159" y="139"/>
                        <a:pt x="158" y="138"/>
                      </a:cubicBezTo>
                      <a:cubicBezTo>
                        <a:pt x="157" y="133"/>
                        <a:pt x="159" y="130"/>
                        <a:pt x="162" y="129"/>
                      </a:cubicBezTo>
                      <a:cubicBezTo>
                        <a:pt x="163" y="131"/>
                        <a:pt x="163" y="133"/>
                        <a:pt x="163" y="134"/>
                      </a:cubicBezTo>
                      <a:cubicBezTo>
                        <a:pt x="165" y="134"/>
                        <a:pt x="166" y="134"/>
                        <a:pt x="167" y="134"/>
                      </a:cubicBezTo>
                      <a:cubicBezTo>
                        <a:pt x="172" y="133"/>
                        <a:pt x="178" y="136"/>
                        <a:pt x="184" y="134"/>
                      </a:cubicBezTo>
                      <a:cubicBezTo>
                        <a:pt x="186" y="134"/>
                        <a:pt x="189" y="134"/>
                        <a:pt x="191" y="134"/>
                      </a:cubicBezTo>
                      <a:cubicBezTo>
                        <a:pt x="195" y="134"/>
                        <a:pt x="199" y="134"/>
                        <a:pt x="203" y="133"/>
                      </a:cubicBezTo>
                      <a:cubicBezTo>
                        <a:pt x="207" y="132"/>
                        <a:pt x="210" y="130"/>
                        <a:pt x="213" y="130"/>
                      </a:cubicBezTo>
                      <a:cubicBezTo>
                        <a:pt x="218" y="129"/>
                        <a:pt x="223" y="127"/>
                        <a:pt x="228" y="125"/>
                      </a:cubicBezTo>
                      <a:cubicBezTo>
                        <a:pt x="229" y="125"/>
                        <a:pt x="231" y="125"/>
                        <a:pt x="232" y="126"/>
                      </a:cubicBezTo>
                      <a:cubicBezTo>
                        <a:pt x="233" y="127"/>
                        <a:pt x="234" y="128"/>
                        <a:pt x="233" y="130"/>
                      </a:cubicBezTo>
                      <a:cubicBezTo>
                        <a:pt x="233" y="131"/>
                        <a:pt x="232" y="133"/>
                        <a:pt x="232" y="134"/>
                      </a:cubicBezTo>
                      <a:cubicBezTo>
                        <a:pt x="232" y="137"/>
                        <a:pt x="231" y="139"/>
                        <a:pt x="231" y="141"/>
                      </a:cubicBezTo>
                      <a:cubicBezTo>
                        <a:pt x="230" y="147"/>
                        <a:pt x="231" y="153"/>
                        <a:pt x="229" y="159"/>
                      </a:cubicBezTo>
                      <a:cubicBezTo>
                        <a:pt x="229" y="159"/>
                        <a:pt x="229" y="160"/>
                        <a:pt x="229" y="161"/>
                      </a:cubicBezTo>
                      <a:cubicBezTo>
                        <a:pt x="230" y="162"/>
                        <a:pt x="232" y="164"/>
                        <a:pt x="233" y="165"/>
                      </a:cubicBezTo>
                      <a:cubicBezTo>
                        <a:pt x="233" y="166"/>
                        <a:pt x="233" y="167"/>
                        <a:pt x="233" y="168"/>
                      </a:cubicBezTo>
                      <a:cubicBezTo>
                        <a:pt x="234" y="169"/>
                        <a:pt x="235" y="171"/>
                        <a:pt x="236" y="172"/>
                      </a:cubicBezTo>
                      <a:cubicBezTo>
                        <a:pt x="236" y="173"/>
                        <a:pt x="237" y="174"/>
                        <a:pt x="237" y="175"/>
                      </a:cubicBezTo>
                      <a:cubicBezTo>
                        <a:pt x="237" y="176"/>
                        <a:pt x="237" y="177"/>
                        <a:pt x="237" y="178"/>
                      </a:cubicBezTo>
                      <a:cubicBezTo>
                        <a:pt x="238" y="178"/>
                        <a:pt x="239" y="178"/>
                        <a:pt x="240" y="178"/>
                      </a:cubicBezTo>
                      <a:cubicBezTo>
                        <a:pt x="244" y="180"/>
                        <a:pt x="248" y="181"/>
                        <a:pt x="251" y="179"/>
                      </a:cubicBezTo>
                      <a:cubicBezTo>
                        <a:pt x="252" y="178"/>
                        <a:pt x="253" y="178"/>
                        <a:pt x="253" y="178"/>
                      </a:cubicBezTo>
                      <a:cubicBezTo>
                        <a:pt x="257" y="178"/>
                        <a:pt x="261" y="177"/>
                        <a:pt x="265" y="177"/>
                      </a:cubicBezTo>
                      <a:cubicBezTo>
                        <a:pt x="267" y="177"/>
                        <a:pt x="268" y="176"/>
                        <a:pt x="268" y="174"/>
                      </a:cubicBezTo>
                      <a:cubicBezTo>
                        <a:pt x="268" y="173"/>
                        <a:pt x="268" y="172"/>
                        <a:pt x="269" y="172"/>
                      </a:cubicBezTo>
                      <a:cubicBezTo>
                        <a:pt x="272" y="172"/>
                        <a:pt x="273" y="170"/>
                        <a:pt x="272" y="167"/>
                      </a:cubicBezTo>
                      <a:cubicBezTo>
                        <a:pt x="271" y="167"/>
                        <a:pt x="272" y="166"/>
                        <a:pt x="272" y="166"/>
                      </a:cubicBezTo>
                      <a:cubicBezTo>
                        <a:pt x="272" y="159"/>
                        <a:pt x="272" y="152"/>
                        <a:pt x="271" y="145"/>
                      </a:cubicBezTo>
                      <a:cubicBezTo>
                        <a:pt x="271" y="140"/>
                        <a:pt x="271" y="135"/>
                        <a:pt x="272" y="130"/>
                      </a:cubicBezTo>
                      <a:cubicBezTo>
                        <a:pt x="272" y="126"/>
                        <a:pt x="273" y="121"/>
                        <a:pt x="273" y="117"/>
                      </a:cubicBezTo>
                      <a:cubicBezTo>
                        <a:pt x="274" y="114"/>
                        <a:pt x="274" y="111"/>
                        <a:pt x="274" y="107"/>
                      </a:cubicBezTo>
                      <a:cubicBezTo>
                        <a:pt x="275" y="103"/>
                        <a:pt x="276" y="98"/>
                        <a:pt x="276" y="94"/>
                      </a:cubicBezTo>
                      <a:cubicBezTo>
                        <a:pt x="276" y="92"/>
                        <a:pt x="276" y="91"/>
                        <a:pt x="276" y="89"/>
                      </a:cubicBezTo>
                      <a:cubicBezTo>
                        <a:pt x="276" y="88"/>
                        <a:pt x="277" y="87"/>
                        <a:pt x="277" y="86"/>
                      </a:cubicBezTo>
                      <a:cubicBezTo>
                        <a:pt x="277" y="85"/>
                        <a:pt x="276" y="84"/>
                        <a:pt x="277" y="83"/>
                      </a:cubicBezTo>
                      <a:cubicBezTo>
                        <a:pt x="277" y="81"/>
                        <a:pt x="278" y="78"/>
                        <a:pt x="278" y="76"/>
                      </a:cubicBezTo>
                      <a:cubicBezTo>
                        <a:pt x="277" y="73"/>
                        <a:pt x="278" y="71"/>
                        <a:pt x="279" y="68"/>
                      </a:cubicBezTo>
                      <a:cubicBezTo>
                        <a:pt x="279" y="61"/>
                        <a:pt x="277" y="55"/>
                        <a:pt x="274" y="49"/>
                      </a:cubicBezTo>
                      <a:cubicBezTo>
                        <a:pt x="273" y="46"/>
                        <a:pt x="272" y="43"/>
                        <a:pt x="270" y="41"/>
                      </a:cubicBezTo>
                      <a:cubicBezTo>
                        <a:pt x="269" y="38"/>
                        <a:pt x="268" y="36"/>
                        <a:pt x="267" y="34"/>
                      </a:cubicBezTo>
                      <a:cubicBezTo>
                        <a:pt x="264" y="31"/>
                        <a:pt x="261" y="29"/>
                        <a:pt x="258" y="26"/>
                      </a:cubicBezTo>
                      <a:cubicBezTo>
                        <a:pt x="256" y="25"/>
                        <a:pt x="253" y="24"/>
                        <a:pt x="251" y="22"/>
                      </a:cubicBezTo>
                      <a:cubicBezTo>
                        <a:pt x="245" y="18"/>
                        <a:pt x="238" y="17"/>
                        <a:pt x="232" y="15"/>
                      </a:cubicBezTo>
                      <a:cubicBezTo>
                        <a:pt x="229" y="14"/>
                        <a:pt x="226" y="14"/>
                        <a:pt x="223" y="12"/>
                      </a:cubicBezTo>
                      <a:cubicBezTo>
                        <a:pt x="220" y="11"/>
                        <a:pt x="218" y="11"/>
                        <a:pt x="215" y="11"/>
                      </a:cubicBezTo>
                      <a:cubicBezTo>
                        <a:pt x="214" y="11"/>
                        <a:pt x="213" y="11"/>
                        <a:pt x="212" y="11"/>
                      </a:cubicBezTo>
                      <a:cubicBezTo>
                        <a:pt x="210" y="11"/>
                        <a:pt x="207" y="9"/>
                        <a:pt x="205" y="10"/>
                      </a:cubicBezTo>
                      <a:cubicBezTo>
                        <a:pt x="201" y="10"/>
                        <a:pt x="198" y="11"/>
                        <a:pt x="194" y="11"/>
                      </a:cubicBezTo>
                      <a:cubicBezTo>
                        <a:pt x="190" y="12"/>
                        <a:pt x="186" y="13"/>
                        <a:pt x="182" y="14"/>
                      </a:cubicBezTo>
                      <a:cubicBezTo>
                        <a:pt x="177" y="14"/>
                        <a:pt x="172" y="15"/>
                        <a:pt x="168" y="15"/>
                      </a:cubicBezTo>
                      <a:cubicBezTo>
                        <a:pt x="164" y="15"/>
                        <a:pt x="161" y="15"/>
                        <a:pt x="157" y="16"/>
                      </a:cubicBezTo>
                      <a:cubicBezTo>
                        <a:pt x="152" y="18"/>
                        <a:pt x="147" y="19"/>
                        <a:pt x="141" y="17"/>
                      </a:cubicBezTo>
                      <a:cubicBezTo>
                        <a:pt x="142" y="20"/>
                        <a:pt x="142" y="21"/>
                        <a:pt x="143" y="23"/>
                      </a:cubicBezTo>
                      <a:cubicBezTo>
                        <a:pt x="144" y="30"/>
                        <a:pt x="145" y="36"/>
                        <a:pt x="147" y="43"/>
                      </a:cubicBezTo>
                      <a:cubicBezTo>
                        <a:pt x="149" y="49"/>
                        <a:pt x="148" y="54"/>
                        <a:pt x="146" y="60"/>
                      </a:cubicBezTo>
                      <a:cubicBezTo>
                        <a:pt x="145" y="63"/>
                        <a:pt x="142" y="66"/>
                        <a:pt x="140" y="69"/>
                      </a:cubicBezTo>
                      <a:cubicBezTo>
                        <a:pt x="138" y="71"/>
                        <a:pt x="136" y="72"/>
                        <a:pt x="133" y="73"/>
                      </a:cubicBezTo>
                      <a:cubicBezTo>
                        <a:pt x="130" y="74"/>
                        <a:pt x="127" y="74"/>
                        <a:pt x="123" y="74"/>
                      </a:cubicBezTo>
                      <a:cubicBezTo>
                        <a:pt x="119" y="75"/>
                        <a:pt x="114" y="75"/>
                        <a:pt x="110" y="73"/>
                      </a:cubicBezTo>
                      <a:cubicBezTo>
                        <a:pt x="105" y="72"/>
                        <a:pt x="101" y="69"/>
                        <a:pt x="98" y="65"/>
                      </a:cubicBezTo>
                      <a:cubicBezTo>
                        <a:pt x="97" y="63"/>
                        <a:pt x="97" y="61"/>
                        <a:pt x="94" y="61"/>
                      </a:cubicBezTo>
                      <a:cubicBezTo>
                        <a:pt x="94" y="60"/>
                        <a:pt x="94" y="60"/>
                        <a:pt x="94" y="60"/>
                      </a:cubicBezTo>
                      <a:cubicBezTo>
                        <a:pt x="94" y="57"/>
                        <a:pt x="93" y="55"/>
                        <a:pt x="94" y="53"/>
                      </a:cubicBezTo>
                      <a:cubicBezTo>
                        <a:pt x="94" y="50"/>
                        <a:pt x="94" y="47"/>
                        <a:pt x="92" y="45"/>
                      </a:cubicBezTo>
                      <a:close/>
                      <a:moveTo>
                        <a:pt x="298" y="151"/>
                      </a:moveTo>
                      <a:cubicBezTo>
                        <a:pt x="298" y="150"/>
                        <a:pt x="298" y="150"/>
                        <a:pt x="298" y="150"/>
                      </a:cubicBezTo>
                      <a:cubicBezTo>
                        <a:pt x="294" y="150"/>
                        <a:pt x="293" y="149"/>
                        <a:pt x="294" y="146"/>
                      </a:cubicBezTo>
                      <a:cubicBezTo>
                        <a:pt x="294" y="145"/>
                        <a:pt x="294" y="143"/>
                        <a:pt x="294" y="142"/>
                      </a:cubicBezTo>
                      <a:cubicBezTo>
                        <a:pt x="291" y="139"/>
                        <a:pt x="289" y="135"/>
                        <a:pt x="286" y="132"/>
                      </a:cubicBezTo>
                      <a:cubicBezTo>
                        <a:pt x="285" y="130"/>
                        <a:pt x="283" y="128"/>
                        <a:pt x="282" y="126"/>
                      </a:cubicBezTo>
                      <a:cubicBezTo>
                        <a:pt x="281" y="125"/>
                        <a:pt x="281" y="124"/>
                        <a:pt x="280" y="123"/>
                      </a:cubicBezTo>
                      <a:cubicBezTo>
                        <a:pt x="280" y="123"/>
                        <a:pt x="279" y="123"/>
                        <a:pt x="279" y="123"/>
                      </a:cubicBezTo>
                      <a:cubicBezTo>
                        <a:pt x="278" y="136"/>
                        <a:pt x="277" y="148"/>
                        <a:pt x="277" y="161"/>
                      </a:cubicBezTo>
                      <a:cubicBezTo>
                        <a:pt x="279" y="157"/>
                        <a:pt x="282" y="155"/>
                        <a:pt x="286" y="154"/>
                      </a:cubicBezTo>
                      <a:cubicBezTo>
                        <a:pt x="288" y="154"/>
                        <a:pt x="290" y="153"/>
                        <a:pt x="292" y="153"/>
                      </a:cubicBezTo>
                      <a:cubicBezTo>
                        <a:pt x="294" y="152"/>
                        <a:pt x="296" y="151"/>
                        <a:pt x="298" y="151"/>
                      </a:cubicBezTo>
                      <a:close/>
                      <a:moveTo>
                        <a:pt x="64" y="130"/>
                      </a:moveTo>
                      <a:cubicBezTo>
                        <a:pt x="64" y="130"/>
                        <a:pt x="64" y="130"/>
                        <a:pt x="65" y="130"/>
                      </a:cubicBezTo>
                      <a:cubicBezTo>
                        <a:pt x="65" y="131"/>
                        <a:pt x="65" y="132"/>
                        <a:pt x="65" y="132"/>
                      </a:cubicBezTo>
                      <a:cubicBezTo>
                        <a:pt x="66" y="132"/>
                        <a:pt x="66" y="132"/>
                        <a:pt x="67" y="131"/>
                      </a:cubicBezTo>
                      <a:cubicBezTo>
                        <a:pt x="68" y="130"/>
                        <a:pt x="69" y="128"/>
                        <a:pt x="70" y="127"/>
                      </a:cubicBezTo>
                      <a:cubicBezTo>
                        <a:pt x="70" y="126"/>
                        <a:pt x="70" y="125"/>
                        <a:pt x="69" y="124"/>
                      </a:cubicBezTo>
                      <a:cubicBezTo>
                        <a:pt x="69" y="123"/>
                        <a:pt x="68" y="123"/>
                        <a:pt x="68" y="124"/>
                      </a:cubicBezTo>
                      <a:cubicBezTo>
                        <a:pt x="66" y="126"/>
                        <a:pt x="65" y="128"/>
                        <a:pt x="64" y="130"/>
                      </a:cubicBezTo>
                      <a:close/>
                      <a:moveTo>
                        <a:pt x="129" y="177"/>
                      </a:moveTo>
                      <a:cubicBezTo>
                        <a:pt x="128" y="179"/>
                        <a:pt x="127" y="180"/>
                        <a:pt x="127" y="181"/>
                      </a:cubicBezTo>
                      <a:cubicBezTo>
                        <a:pt x="127" y="182"/>
                        <a:pt x="127" y="183"/>
                        <a:pt x="127" y="183"/>
                      </a:cubicBezTo>
                      <a:cubicBezTo>
                        <a:pt x="129" y="183"/>
                        <a:pt x="131" y="183"/>
                        <a:pt x="134" y="183"/>
                      </a:cubicBezTo>
                      <a:cubicBezTo>
                        <a:pt x="132" y="181"/>
                        <a:pt x="131" y="179"/>
                        <a:pt x="12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000000"/>
                    </a:solidFill>
                  </a:endParaRPr>
                </a:p>
              </p:txBody>
            </p:sp>
            <p:sp>
              <p:nvSpPr>
                <p:cNvPr id="22" name="Freeform 294"/>
                <p:cNvSpPr/>
                <p:nvPr/>
              </p:nvSpPr>
              <p:spPr bwMode="auto">
                <a:xfrm>
                  <a:off x="5600700" y="6134101"/>
                  <a:ext cx="23813" cy="36513"/>
                </a:xfrm>
                <a:custGeom>
                  <a:avLst/>
                  <a:gdLst>
                    <a:gd name="T0" fmla="*/ 0 w 6"/>
                    <a:gd name="T1" fmla="*/ 7 h 9"/>
                    <a:gd name="T2" fmla="*/ 4 w 6"/>
                    <a:gd name="T3" fmla="*/ 1 h 9"/>
                    <a:gd name="T4" fmla="*/ 5 w 6"/>
                    <a:gd name="T5" fmla="*/ 1 h 9"/>
                    <a:gd name="T6" fmla="*/ 6 w 6"/>
                    <a:gd name="T7" fmla="*/ 4 h 9"/>
                    <a:gd name="T8" fmla="*/ 3 w 6"/>
                    <a:gd name="T9" fmla="*/ 8 h 9"/>
                    <a:gd name="T10" fmla="*/ 1 w 6"/>
                    <a:gd name="T11" fmla="*/ 9 h 9"/>
                    <a:gd name="T12" fmla="*/ 1 w 6"/>
                    <a:gd name="T13" fmla="*/ 7 h 9"/>
                    <a:gd name="T14" fmla="*/ 0 w 6"/>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0" y="7"/>
                      </a:moveTo>
                      <a:cubicBezTo>
                        <a:pt x="1" y="5"/>
                        <a:pt x="2" y="3"/>
                        <a:pt x="4" y="1"/>
                      </a:cubicBezTo>
                      <a:cubicBezTo>
                        <a:pt x="4" y="0"/>
                        <a:pt x="5" y="0"/>
                        <a:pt x="5" y="1"/>
                      </a:cubicBezTo>
                      <a:cubicBezTo>
                        <a:pt x="6" y="2"/>
                        <a:pt x="6" y="3"/>
                        <a:pt x="6" y="4"/>
                      </a:cubicBezTo>
                      <a:cubicBezTo>
                        <a:pt x="5" y="5"/>
                        <a:pt x="4" y="7"/>
                        <a:pt x="3" y="8"/>
                      </a:cubicBezTo>
                      <a:cubicBezTo>
                        <a:pt x="2" y="9"/>
                        <a:pt x="2" y="9"/>
                        <a:pt x="1" y="9"/>
                      </a:cubicBezTo>
                      <a:cubicBezTo>
                        <a:pt x="1" y="9"/>
                        <a:pt x="1" y="8"/>
                        <a:pt x="1"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000000"/>
                    </a:solidFill>
                  </a:endParaRPr>
                </a:p>
              </p:txBody>
            </p:sp>
            <p:sp>
              <p:nvSpPr>
                <p:cNvPr id="23" name="Freeform 295"/>
                <p:cNvSpPr/>
                <p:nvPr/>
              </p:nvSpPr>
              <p:spPr bwMode="auto">
                <a:xfrm>
                  <a:off x="5848350" y="6346826"/>
                  <a:ext cx="26988" cy="23813"/>
                </a:xfrm>
                <a:custGeom>
                  <a:avLst/>
                  <a:gdLst>
                    <a:gd name="T0" fmla="*/ 2 w 7"/>
                    <a:gd name="T1" fmla="*/ 0 h 6"/>
                    <a:gd name="T2" fmla="*/ 7 w 7"/>
                    <a:gd name="T3" fmla="*/ 6 h 6"/>
                    <a:gd name="T4" fmla="*/ 0 w 7"/>
                    <a:gd name="T5" fmla="*/ 6 h 6"/>
                    <a:gd name="T6" fmla="*/ 0 w 7"/>
                    <a:gd name="T7" fmla="*/ 4 h 6"/>
                    <a:gd name="T8" fmla="*/ 2 w 7"/>
                    <a:gd name="T9" fmla="*/ 0 h 6"/>
                  </a:gdLst>
                  <a:ahLst/>
                  <a:cxnLst>
                    <a:cxn ang="0">
                      <a:pos x="T0" y="T1"/>
                    </a:cxn>
                    <a:cxn ang="0">
                      <a:pos x="T2" y="T3"/>
                    </a:cxn>
                    <a:cxn ang="0">
                      <a:pos x="T4" y="T5"/>
                    </a:cxn>
                    <a:cxn ang="0">
                      <a:pos x="T6" y="T7"/>
                    </a:cxn>
                    <a:cxn ang="0">
                      <a:pos x="T8" y="T9"/>
                    </a:cxn>
                  </a:cxnLst>
                  <a:rect l="0" t="0" r="r" b="b"/>
                  <a:pathLst>
                    <a:path w="7" h="6">
                      <a:moveTo>
                        <a:pt x="2" y="0"/>
                      </a:moveTo>
                      <a:cubicBezTo>
                        <a:pt x="4" y="2"/>
                        <a:pt x="5" y="4"/>
                        <a:pt x="7" y="6"/>
                      </a:cubicBezTo>
                      <a:cubicBezTo>
                        <a:pt x="4" y="6"/>
                        <a:pt x="2" y="6"/>
                        <a:pt x="0" y="6"/>
                      </a:cubicBezTo>
                      <a:cubicBezTo>
                        <a:pt x="0" y="6"/>
                        <a:pt x="0" y="5"/>
                        <a:pt x="0" y="4"/>
                      </a:cubicBezTo>
                      <a:cubicBezTo>
                        <a:pt x="0" y="3"/>
                        <a:pt x="1" y="2"/>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000000"/>
                    </a:solidFill>
                  </a:endParaRPr>
                </a:p>
              </p:txBody>
            </p:sp>
            <p:sp>
              <p:nvSpPr>
                <p:cNvPr id="24" name="Freeform 296"/>
                <p:cNvSpPr/>
                <p:nvPr/>
              </p:nvSpPr>
              <p:spPr bwMode="auto">
                <a:xfrm>
                  <a:off x="5580063" y="5765801"/>
                  <a:ext cx="55563" cy="53975"/>
                </a:xfrm>
                <a:custGeom>
                  <a:avLst/>
                  <a:gdLst>
                    <a:gd name="T0" fmla="*/ 6 w 14"/>
                    <a:gd name="T1" fmla="*/ 14 h 14"/>
                    <a:gd name="T2" fmla="*/ 2 w 14"/>
                    <a:gd name="T3" fmla="*/ 12 h 14"/>
                    <a:gd name="T4" fmla="*/ 2 w 14"/>
                    <a:gd name="T5" fmla="*/ 5 h 14"/>
                    <a:gd name="T6" fmla="*/ 7 w 14"/>
                    <a:gd name="T7" fmla="*/ 1 h 14"/>
                    <a:gd name="T8" fmla="*/ 12 w 14"/>
                    <a:gd name="T9" fmla="*/ 3 h 14"/>
                    <a:gd name="T10" fmla="*/ 12 w 14"/>
                    <a:gd name="T11" fmla="*/ 9 h 14"/>
                    <a:gd name="T12" fmla="*/ 12 w 14"/>
                    <a:gd name="T13" fmla="*/ 10 h 14"/>
                    <a:gd name="T14" fmla="*/ 6 w 14"/>
                    <a:gd name="T15" fmla="*/ 13 h 14"/>
                    <a:gd name="T16" fmla="*/ 6 w 14"/>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6" y="14"/>
                      </a:moveTo>
                      <a:cubicBezTo>
                        <a:pt x="5" y="13"/>
                        <a:pt x="3" y="13"/>
                        <a:pt x="2" y="12"/>
                      </a:cubicBezTo>
                      <a:cubicBezTo>
                        <a:pt x="1" y="10"/>
                        <a:pt x="0" y="8"/>
                        <a:pt x="2" y="5"/>
                      </a:cubicBezTo>
                      <a:cubicBezTo>
                        <a:pt x="3" y="3"/>
                        <a:pt x="4" y="1"/>
                        <a:pt x="7" y="1"/>
                      </a:cubicBezTo>
                      <a:cubicBezTo>
                        <a:pt x="9" y="0"/>
                        <a:pt x="11" y="1"/>
                        <a:pt x="12" y="3"/>
                      </a:cubicBezTo>
                      <a:cubicBezTo>
                        <a:pt x="13" y="4"/>
                        <a:pt x="14" y="7"/>
                        <a:pt x="12" y="9"/>
                      </a:cubicBezTo>
                      <a:cubicBezTo>
                        <a:pt x="12" y="9"/>
                        <a:pt x="12" y="10"/>
                        <a:pt x="12" y="10"/>
                      </a:cubicBezTo>
                      <a:cubicBezTo>
                        <a:pt x="11" y="13"/>
                        <a:pt x="9" y="14"/>
                        <a:pt x="6" y="13"/>
                      </a:cubicBezTo>
                      <a:cubicBezTo>
                        <a:pt x="6" y="13"/>
                        <a:pt x="6"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000000"/>
                    </a:solidFill>
                  </a:endParaRPr>
                </a:p>
              </p:txBody>
            </p:sp>
          </p:grpSp>
        </p:grpSp>
        <p:sp>
          <p:nvSpPr>
            <p:cNvPr id="118796" name="Rectangle 31"/>
            <p:cNvSpPr>
              <a:spLocks noChangeArrowheads="1"/>
            </p:cNvSpPr>
            <p:nvPr/>
          </p:nvSpPr>
          <p:spPr bwMode="auto">
            <a:xfrm>
              <a:off x="3666622" y="1803671"/>
              <a:ext cx="6249048" cy="7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800">
                  <a:ea typeface="Verdana" pitchFamily="34" charset="0"/>
                  <a:cs typeface="Calibri" pitchFamily="34" charset="0"/>
                </a:rPr>
                <a:t>A </a:t>
              </a:r>
              <a:r>
                <a:rPr lang="en-US" altLang="en-US" sz="1800" b="1">
                  <a:solidFill>
                    <a:schemeClr val="accent2"/>
                  </a:solidFill>
                  <a:ea typeface="Verdana" pitchFamily="34" charset="0"/>
                  <a:cs typeface="Calibri" pitchFamily="34" charset="0"/>
                </a:rPr>
                <a:t>nudge</a:t>
              </a:r>
              <a:r>
                <a:rPr lang="en-US" altLang="en-US" sz="1800" b="1">
                  <a:solidFill>
                    <a:srgbClr val="920056"/>
                  </a:solidFill>
                  <a:ea typeface="Verdana" pitchFamily="34" charset="0"/>
                  <a:cs typeface="Calibri" pitchFamily="34" charset="0"/>
                </a:rPr>
                <a:t> </a:t>
              </a:r>
              <a:r>
                <a:rPr lang="en-US" altLang="en-US" sz="1800">
                  <a:ea typeface="Verdana" pitchFamily="34" charset="0"/>
                  <a:cs typeface="Calibri" pitchFamily="34" charset="0"/>
                </a:rPr>
                <a:t>is a “</a:t>
              </a:r>
              <a:r>
                <a:rPr lang="en-US" altLang="en-US" sz="1800">
                  <a:solidFill>
                    <a:schemeClr val="accent2"/>
                  </a:solidFill>
                  <a:ea typeface="Verdana" pitchFamily="34" charset="0"/>
                  <a:cs typeface="Calibri" pitchFamily="34" charset="0"/>
                </a:rPr>
                <a:t>mental push</a:t>
              </a:r>
              <a:r>
                <a:rPr lang="en-US" altLang="en-US" sz="1800">
                  <a:ea typeface="Verdana" pitchFamily="34" charset="0"/>
                  <a:cs typeface="Calibri" pitchFamily="34" charset="0"/>
                </a:rPr>
                <a:t>” that helps address behavioural change by disrupting things we think and do unconsciously </a:t>
              </a:r>
            </a:p>
          </p:txBody>
        </p:sp>
      </p:grpSp>
      <p:sp>
        <p:nvSpPr>
          <p:cNvPr id="46" name="Footer Placeholder 45"/>
          <p:cNvSpPr>
            <a:spLocks noGrp="1"/>
          </p:cNvSpPr>
          <p:nvPr>
            <p:ph type="ftr" sz="quarter" idx="4294967295"/>
          </p:nvPr>
        </p:nvSpPr>
        <p:spPr/>
        <p:txBody>
          <a:bodyPr/>
          <a:lstStyle/>
          <a:p>
            <a:pPr>
              <a:defRPr/>
            </a:pPr>
            <a:r>
              <a:rPr lang="en-CA"/>
              <a:t>Unconscious bias learning solution</a:t>
            </a:r>
          </a:p>
        </p:txBody>
      </p:sp>
      <p:sp>
        <p:nvSpPr>
          <p:cNvPr id="47" name="Slide Number Placeholder 46"/>
          <p:cNvSpPr>
            <a:spLocks noGrp="1"/>
          </p:cNvSpPr>
          <p:nvPr>
            <p:ph type="sldNum" sz="quarter" idx="4294967295"/>
          </p:nvPr>
        </p:nvSpPr>
        <p:spPr/>
        <p:txBody>
          <a:bodyPr/>
          <a:lstStyle/>
          <a:p>
            <a:pPr>
              <a:defRPr/>
            </a:pPr>
            <a:fld id="{2A894D61-5212-4DC4-B1E9-FE918279FEB2}" type="slidenum">
              <a:rPr lang="en-CA" smtClean="0"/>
              <a:pPr>
                <a:defRPr/>
              </a:pPr>
              <a:t>17</a:t>
            </a:fld>
            <a:endParaRPr lang="en-CA"/>
          </a:p>
        </p:txBody>
      </p:sp>
    </p:spTree>
    <p:extLst>
      <p:ext uri="{BB962C8B-B14F-4D97-AF65-F5344CB8AC3E}">
        <p14:creationId xmlns:p14="http://schemas.microsoft.com/office/powerpoint/2010/main" val="36020403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1"/>
          <p:cNvSpPr txBox="1"/>
          <p:nvPr/>
        </p:nvSpPr>
        <p:spPr>
          <a:xfrm>
            <a:off x="636588" y="122238"/>
            <a:ext cx="8050212" cy="258762"/>
          </a:xfrm>
          <a:prstGeom prst="rect">
            <a:avLst/>
          </a:prstGeom>
        </p:spPr>
        <p:txBody>
          <a:bodyPr lIns="0" tIns="0" rIns="0" bIns="0"/>
          <a:lstStyle>
            <a:lvl1pPr algn="l" defTabSz="912813" rtl="0" eaLnBrk="1" fontAlgn="base" hangingPunct="1">
              <a:lnSpc>
                <a:spcPts val="1600"/>
              </a:lnSpc>
              <a:spcBef>
                <a:spcPts val="1600"/>
              </a:spcBef>
              <a:spcAft>
                <a:spcPct val="0"/>
              </a:spcAft>
              <a:buFont typeface="Arial" panose="020B0604020202020204" pitchFamily="34" charset="0"/>
              <a:defRPr kern="1200" cap="all" spc="100">
                <a:solidFill>
                  <a:srgbClr val="301C42"/>
                </a:solidFill>
                <a:latin typeface="+mj-lt"/>
                <a:ea typeface="+mn-ea"/>
                <a:cs typeface="+mn-cs"/>
              </a:defRPr>
            </a:lvl1pPr>
            <a:lvl2pPr algn="l" defTabSz="912813" rtl="0" eaLnBrk="1" fontAlgn="base" hangingPunct="1">
              <a:lnSpc>
                <a:spcPts val="1600"/>
              </a:lnSpc>
              <a:spcBef>
                <a:spcPts val="4600"/>
              </a:spcBef>
              <a:spcAft>
                <a:spcPct val="0"/>
              </a:spcAft>
              <a:buFont typeface="Arial" panose="020B0604020202020204" pitchFamily="34" charset="0"/>
              <a:defRPr kern="1200" cap="all" spc="100">
                <a:solidFill>
                  <a:srgbClr val="9C938A"/>
                </a:solidFill>
                <a:latin typeface="+mj-lt"/>
                <a:ea typeface="+mn-ea"/>
                <a:cs typeface="+mn-cs"/>
              </a:defRPr>
            </a:lvl2pPr>
            <a:lvl3pPr marL="1141413" indent="-227013" algn="l" defTabSz="912813" rtl="0" eaLnBrk="1" fontAlgn="base" hangingPunct="1">
              <a:lnSpc>
                <a:spcPct val="90000"/>
              </a:lnSpc>
              <a:spcBef>
                <a:spcPts val="500"/>
              </a:spcBef>
              <a:spcAft>
                <a:spcPct val="0"/>
              </a:spcAft>
              <a:buFont typeface="Arial" panose="020B0604020202020204" pitchFamily="34" charset="0"/>
              <a:buChar char="•"/>
              <a:defRPr kern="1200" cap="all" spc="100" baseline="0">
                <a:solidFill>
                  <a:srgbClr val="9C938A"/>
                </a:solidFill>
                <a:latin typeface="+mj-lt"/>
                <a:ea typeface="+mn-ea"/>
                <a:cs typeface="+mn-cs"/>
              </a:defRPr>
            </a:lvl3pPr>
            <a:lvl4pPr marL="1598613" indent="-227013" algn="l" defTabSz="912813" rtl="0" eaLnBrk="1" fontAlgn="base" hangingPunct="1">
              <a:lnSpc>
                <a:spcPct val="90000"/>
              </a:lnSpc>
              <a:spcBef>
                <a:spcPts val="500"/>
              </a:spcBef>
              <a:spcAft>
                <a:spcPct val="0"/>
              </a:spcAft>
              <a:buFont typeface="Arial" panose="020B0604020202020204" pitchFamily="34" charset="0"/>
              <a:buChar char="•"/>
              <a:defRPr kern="1200" cap="all" spc="100" baseline="0">
                <a:solidFill>
                  <a:srgbClr val="9C938A"/>
                </a:solidFill>
                <a:latin typeface="+mj-lt"/>
                <a:ea typeface="+mn-ea"/>
                <a:cs typeface="+mn-cs"/>
              </a:defRPr>
            </a:lvl4pPr>
            <a:lvl5pPr marL="1827213" algn="l" defTabSz="912813" rtl="0" eaLnBrk="1" fontAlgn="base" hangingPunct="1">
              <a:lnSpc>
                <a:spcPct val="90000"/>
              </a:lnSpc>
              <a:spcBef>
                <a:spcPts val="500"/>
              </a:spcBef>
              <a:spcAft>
                <a:spcPct val="0"/>
              </a:spcAft>
              <a:buFont typeface="Arial" panose="020B0604020202020204" pitchFamily="34" charset="0"/>
              <a:defRPr kern="1200" cap="all" spc="100">
                <a:solidFill>
                  <a:srgbClr val="9C938A"/>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en-US" sz="1000">
                <a:solidFill>
                  <a:schemeClr val="bg2">
                    <a:lumMod val="65000"/>
                  </a:schemeClr>
                </a:solidFill>
              </a:rPr>
              <a:t>Wrap up</a:t>
            </a:r>
          </a:p>
        </p:txBody>
      </p:sp>
      <p:sp>
        <p:nvSpPr>
          <p:cNvPr id="2" name="Footer Placeholder 1"/>
          <p:cNvSpPr>
            <a:spLocks noGrp="1"/>
          </p:cNvSpPr>
          <p:nvPr>
            <p:ph type="ftr" sz="quarter" idx="4294967295"/>
          </p:nvPr>
        </p:nvSpPr>
        <p:spPr/>
        <p:txBody>
          <a:bodyPr/>
          <a:lstStyle/>
          <a:p>
            <a:pPr>
              <a:defRPr/>
            </a:pPr>
            <a:r>
              <a:rPr lang="en-CA"/>
              <a:t>Unconscious bias learning solution</a:t>
            </a:r>
          </a:p>
        </p:txBody>
      </p:sp>
      <p:sp>
        <p:nvSpPr>
          <p:cNvPr id="3" name="Slide Number Placeholder 2"/>
          <p:cNvSpPr>
            <a:spLocks noGrp="1"/>
          </p:cNvSpPr>
          <p:nvPr>
            <p:ph type="sldNum" sz="quarter" idx="4294967295"/>
          </p:nvPr>
        </p:nvSpPr>
        <p:spPr/>
        <p:txBody>
          <a:bodyPr/>
          <a:lstStyle/>
          <a:p>
            <a:pPr>
              <a:defRPr/>
            </a:pPr>
            <a:fld id="{0DD0AC3B-407F-4500-B1BC-752F7D2F7397}" type="slidenum">
              <a:rPr lang="en-CA" smtClean="0"/>
              <a:pPr>
                <a:defRPr/>
              </a:pPr>
              <a:t>18</a:t>
            </a:fld>
            <a:endParaRPr lang="en-CA"/>
          </a:p>
        </p:txBody>
      </p:sp>
    </p:spTree>
    <p:extLst>
      <p:ext uri="{BB962C8B-B14F-4D97-AF65-F5344CB8AC3E}">
        <p14:creationId xmlns:p14="http://schemas.microsoft.com/office/powerpoint/2010/main" val="60153143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
          </p:nvPr>
        </p:nvSpPr>
        <p:spPr>
          <a:xfrm>
            <a:off x="636588" y="1803400"/>
            <a:ext cx="11004550" cy="4059238"/>
          </a:xfrm>
        </p:spPr>
        <p:txBody>
          <a:bodyPr/>
          <a:lstStyle/>
          <a:p>
            <a:pPr eaLnBrk="1" hangingPunct="1">
              <a:defRPr/>
            </a:pPr>
            <a:r>
              <a:rPr lang="en-US"/>
              <a:t> </a:t>
            </a:r>
          </a:p>
        </p:txBody>
      </p:sp>
      <p:sp>
        <p:nvSpPr>
          <p:cNvPr id="41" name="Slide Number Placeholder 40"/>
          <p:cNvSpPr>
            <a:spLocks noGrp="1"/>
          </p:cNvSpPr>
          <p:nvPr>
            <p:ph type="sldNum" sz="quarter" idx="4294967295"/>
          </p:nvPr>
        </p:nvSpPr>
        <p:spPr/>
        <p:txBody>
          <a:bodyPr/>
          <a:lstStyle/>
          <a:p>
            <a:pPr>
              <a:defRPr/>
            </a:pPr>
            <a:fld id="{11B3EC0C-374D-4F87-9681-A1B71137A6A0}" type="slidenum">
              <a:rPr lang="en-CA" smtClean="0"/>
              <a:pPr>
                <a:defRPr/>
              </a:pPr>
              <a:t>19</a:t>
            </a:fld>
            <a:endParaRPr lang="en-CA"/>
          </a:p>
        </p:txBody>
      </p:sp>
      <p:sp>
        <p:nvSpPr>
          <p:cNvPr id="40" name="Footer Placeholder 39"/>
          <p:cNvSpPr>
            <a:spLocks noGrp="1"/>
          </p:cNvSpPr>
          <p:nvPr>
            <p:ph type="ftr" sz="quarter" idx="4294967295"/>
          </p:nvPr>
        </p:nvSpPr>
        <p:spPr/>
        <p:txBody>
          <a:bodyPr/>
          <a:lstStyle/>
          <a:p>
            <a:pPr>
              <a:defRPr/>
            </a:pPr>
            <a:r>
              <a:rPr lang="en-CA"/>
              <a:t>Unconscious bias learning solution</a:t>
            </a:r>
          </a:p>
        </p:txBody>
      </p:sp>
      <p:sp>
        <p:nvSpPr>
          <p:cNvPr id="4" name="Title 3"/>
          <p:cNvSpPr>
            <a:spLocks noGrp="1"/>
          </p:cNvSpPr>
          <p:nvPr>
            <p:ph type="title"/>
          </p:nvPr>
        </p:nvSpPr>
        <p:spPr>
          <a:xfrm>
            <a:off x="636588" y="0"/>
            <a:ext cx="10945812" cy="1325563"/>
          </a:xfrm>
        </p:spPr>
        <p:txBody>
          <a:bodyPr/>
          <a:lstStyle/>
          <a:p>
            <a:pPr eaLnBrk="1" hangingPunct="1">
              <a:defRPr/>
            </a:pPr>
            <a:r>
              <a:rPr lang="en-US"/>
              <a:t>Want to know more? Books, articles, and videos on unconscious bias</a:t>
            </a:r>
          </a:p>
        </p:txBody>
      </p:sp>
      <p:graphicFrame>
        <p:nvGraphicFramePr>
          <p:cNvPr id="36" name="Table 35"/>
          <p:cNvGraphicFramePr>
            <a:graphicFrameLocks noGrp="1"/>
          </p:cNvGraphicFramePr>
          <p:nvPr>
            <p:extLst>
              <p:ext uri="{D42A27DB-BD31-4B8C-83A1-F6EECF244321}">
                <p14:modId xmlns:p14="http://schemas.microsoft.com/office/powerpoint/2010/main" val="2433525669"/>
              </p:ext>
            </p:extLst>
          </p:nvPr>
        </p:nvGraphicFramePr>
        <p:xfrm>
          <a:off x="635000" y="1806575"/>
          <a:ext cx="3402013" cy="4089400"/>
        </p:xfrm>
        <a:graphic>
          <a:graphicData uri="http://schemas.openxmlformats.org/drawingml/2006/table">
            <a:tbl>
              <a:tblPr firstRow="1" bandRow="1">
                <a:tableStyleId>{5C22544A-7EE6-4342-B048-85BDC9FD1C3A}</a:tableStyleId>
              </a:tblPr>
              <a:tblGrid>
                <a:gridCol w="1191871">
                  <a:extLst>
                    <a:ext uri="{9D8B030D-6E8A-4147-A177-3AD203B41FA5}">
                      <a16:colId xmlns:a16="http://schemas.microsoft.com/office/drawing/2014/main" val="20000"/>
                    </a:ext>
                  </a:extLst>
                </a:gridCol>
                <a:gridCol w="2210142">
                  <a:extLst>
                    <a:ext uri="{9D8B030D-6E8A-4147-A177-3AD203B41FA5}">
                      <a16:colId xmlns:a16="http://schemas.microsoft.com/office/drawing/2014/main" val="20001"/>
                    </a:ext>
                  </a:extLst>
                </a:gridCol>
              </a:tblGrid>
              <a:tr h="1371599">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rgbClr val="979283"/>
                          </a:solidFill>
                        </a:rPr>
                        <a:t>Nudge: Improving Decisions About Health, Wealth, and Happiness</a:t>
                      </a:r>
                    </a:p>
                    <a:p>
                      <a:r>
                        <a:rPr lang="en-US" sz="1400">
                          <a:solidFill>
                            <a:srgbClr val="979283"/>
                          </a:solidFill>
                        </a:rPr>
                        <a:t>by Richard H. Thaler and Cass R. Sunstein</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rgbClr val="979283"/>
                          </a:solidFill>
                        </a:rPr>
                        <a:t>Affinity bias in the Legal Profession</a:t>
                      </a:r>
                    </a:p>
                    <a:p>
                      <a:r>
                        <a:rPr lang="en-US" sz="1400">
                          <a:solidFill>
                            <a:srgbClr val="979283"/>
                          </a:solidFill>
                        </a:rPr>
                        <a:t>by Stella Tsai and Debra Rosen </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tabLst>
                          <a:tab pos="4283700" algn="l"/>
                        </a:tabLst>
                      </a:pPr>
                      <a:r>
                        <a:rPr lang="en-US" sz="1400" b="1">
                          <a:solidFill>
                            <a:srgbClr val="979283"/>
                          </a:solidFill>
                        </a:rPr>
                        <a:t>Fear of Being Different Stifles Talent</a:t>
                      </a:r>
                    </a:p>
                    <a:p>
                      <a:pPr fontAlgn="base">
                        <a:spcBef>
                          <a:spcPct val="0"/>
                        </a:spcBef>
                        <a:tabLst>
                          <a:tab pos="4283700" algn="l"/>
                        </a:tabLst>
                      </a:pPr>
                      <a:r>
                        <a:rPr lang="en-US" sz="1400">
                          <a:solidFill>
                            <a:srgbClr val="979283"/>
                          </a:solidFill>
                        </a:rPr>
                        <a:t>by Kenji Yoshino and Christie Smith, HBR article</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3314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2150" y="1833563"/>
            <a:ext cx="1085850" cy="130492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graphicFrame>
        <p:nvGraphicFramePr>
          <p:cNvPr id="73" name="Table 72"/>
          <p:cNvGraphicFramePr>
            <a:graphicFrameLocks noGrp="1"/>
          </p:cNvGraphicFramePr>
          <p:nvPr>
            <p:extLst>
              <p:ext uri="{D42A27DB-BD31-4B8C-83A1-F6EECF244321}">
                <p14:modId xmlns:p14="http://schemas.microsoft.com/office/powerpoint/2010/main" val="1922499187"/>
              </p:ext>
            </p:extLst>
          </p:nvPr>
        </p:nvGraphicFramePr>
        <p:xfrm>
          <a:off x="8180388" y="1806575"/>
          <a:ext cx="3402012" cy="4076700"/>
        </p:xfrm>
        <a:graphic>
          <a:graphicData uri="http://schemas.openxmlformats.org/drawingml/2006/table">
            <a:tbl>
              <a:tblPr firstRow="1" bandRow="1">
                <a:tableStyleId>{5C22544A-7EE6-4342-B048-85BDC9FD1C3A}</a:tableStyleId>
              </a:tblPr>
              <a:tblGrid>
                <a:gridCol w="1191871">
                  <a:extLst>
                    <a:ext uri="{9D8B030D-6E8A-4147-A177-3AD203B41FA5}">
                      <a16:colId xmlns:a16="http://schemas.microsoft.com/office/drawing/2014/main" val="20000"/>
                    </a:ext>
                  </a:extLst>
                </a:gridCol>
                <a:gridCol w="2210141">
                  <a:extLst>
                    <a:ext uri="{9D8B030D-6E8A-4147-A177-3AD203B41FA5}">
                      <a16:colId xmlns:a16="http://schemas.microsoft.com/office/drawing/2014/main" val="20001"/>
                    </a:ext>
                  </a:extLst>
                </a:gridCol>
              </a:tblGrid>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rgbClr val="979283"/>
                          </a:solidFill>
                        </a:rPr>
                        <a:t>Project Implicit Association Test</a:t>
                      </a:r>
                    </a:p>
                    <a:p>
                      <a:r>
                        <a:rPr lang="en-US" sz="1400">
                          <a:solidFill>
                            <a:srgbClr val="979283"/>
                          </a:solidFill>
                        </a:rPr>
                        <a:t>Harvard University</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0">
                          <a:solidFill>
                            <a:srgbClr val="979283"/>
                          </a:solidFill>
                          <a:cs typeface="Arial" panose="020B0604020202020204" pitchFamily="34" charset="0"/>
                        </a:rPr>
                        <a:t>NPR podcast on the role of racial bias in the sharing economy</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0">
                          <a:solidFill>
                            <a:srgbClr val="979283"/>
                          </a:solidFill>
                          <a:cs typeface="Arial" panose="020B0604020202020204" pitchFamily="34" charset="0"/>
                        </a:rPr>
                        <a:t>NPR podcast on role of gender bias in teaching/learning</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3829024638"/>
              </p:ext>
            </p:extLst>
          </p:nvPr>
        </p:nvGraphicFramePr>
        <p:xfrm>
          <a:off x="4408488" y="1806575"/>
          <a:ext cx="3400425" cy="4076700"/>
        </p:xfrm>
        <a:graphic>
          <a:graphicData uri="http://schemas.openxmlformats.org/drawingml/2006/table">
            <a:tbl>
              <a:tblPr firstRow="1" bandRow="1">
                <a:tableStyleId>{5C22544A-7EE6-4342-B048-85BDC9FD1C3A}</a:tableStyleId>
              </a:tblPr>
              <a:tblGrid>
                <a:gridCol w="1078065">
                  <a:extLst>
                    <a:ext uri="{9D8B030D-6E8A-4147-A177-3AD203B41FA5}">
                      <a16:colId xmlns:a16="http://schemas.microsoft.com/office/drawing/2014/main" val="20000"/>
                    </a:ext>
                  </a:extLst>
                </a:gridCol>
                <a:gridCol w="2322360">
                  <a:extLst>
                    <a:ext uri="{9D8B030D-6E8A-4147-A177-3AD203B41FA5}">
                      <a16:colId xmlns:a16="http://schemas.microsoft.com/office/drawing/2014/main" val="20001"/>
                    </a:ext>
                  </a:extLst>
                </a:gridCol>
              </a:tblGrid>
              <a:tr h="1358900">
                <a:tc>
                  <a:txBody>
                    <a:bodyPr/>
                    <a:lstStyle/>
                    <a:p>
                      <a:endParaRPr lang="en-US" sz="1400"/>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err="1">
                          <a:solidFill>
                            <a:srgbClr val="979283"/>
                          </a:solidFill>
                        </a:rPr>
                        <a:t>Blindspot: Hidden Biases of Good People</a:t>
                      </a:r>
                    </a:p>
                    <a:p>
                      <a:r>
                        <a:rPr lang="en-US" sz="1400">
                          <a:solidFill>
                            <a:srgbClr val="979283"/>
                          </a:solidFill>
                        </a:rPr>
                        <a:t>by Mahzarin R. Banaji and Anthony G. Greenwald</a:t>
                      </a:r>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58900">
                <a:tc>
                  <a:txBody>
                    <a:bodyPr/>
                    <a:lstStyle/>
                    <a:p>
                      <a:endParaRPr lang="en-US" sz="1400"/>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tabLst>
                          <a:tab pos="4283700" algn="l"/>
                        </a:tabLst>
                      </a:pPr>
                      <a:r>
                        <a:rPr lang="en-US" sz="1400" b="1">
                          <a:solidFill>
                            <a:srgbClr val="979283"/>
                          </a:solidFill>
                        </a:rPr>
                        <a:t>Which Two Heads Are Better Than One? </a:t>
                      </a:r>
                    </a:p>
                    <a:p>
                      <a:pPr fontAlgn="base">
                        <a:spcBef>
                          <a:spcPct val="0"/>
                        </a:spcBef>
                        <a:tabLst>
                          <a:tab pos="4283700" algn="l"/>
                        </a:tabLst>
                      </a:pPr>
                      <a:r>
                        <a:rPr lang="en-US" sz="1400">
                          <a:solidFill>
                            <a:srgbClr val="979283"/>
                          </a:solidFill>
                        </a:rPr>
                        <a:t>by Juliet Bourke</a:t>
                      </a:r>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58900">
                <a:tc>
                  <a:txBody>
                    <a:bodyPr/>
                    <a:lstStyle/>
                    <a:p>
                      <a:endParaRPr lang="en-US" sz="1400"/>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rgbClr val="979283"/>
                          </a:solidFill>
                        </a:rPr>
                        <a:t>Waiter, is that Inclusion in my soup? A New Recipe to Improve Performance</a:t>
                      </a:r>
                    </a:p>
                    <a:p>
                      <a:r>
                        <a:rPr lang="en-US" sz="1400">
                          <a:solidFill>
                            <a:srgbClr val="979283"/>
                          </a:solidFill>
                        </a:rPr>
                        <a:t>Deloitte</a:t>
                      </a:r>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33169"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01675" y="3213100"/>
            <a:ext cx="10763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5800" y="4572000"/>
            <a:ext cx="1082675" cy="128587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pic>
        <p:nvPicPr>
          <p:cNvPr id="133171" name="Picture 8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418013" y="1827213"/>
            <a:ext cx="1044575" cy="1316037"/>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pic>
        <p:nvPicPr>
          <p:cNvPr id="133172" name="Picture 84"/>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418013" y="3227388"/>
            <a:ext cx="1011237" cy="1246187"/>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grpSp>
        <p:nvGrpSpPr>
          <p:cNvPr id="133173" name="Group 85"/>
          <p:cNvGrpSpPr/>
          <p:nvPr/>
        </p:nvGrpSpPr>
        <p:grpSpPr>
          <a:xfrm>
            <a:off x="4424363" y="4583113"/>
            <a:ext cx="1039812" cy="1263650"/>
            <a:chOff x="0" y="0"/>
            <a:chExt cx="4566054" cy="5188008"/>
          </a:xfrm>
        </p:grpSpPr>
        <p:pic>
          <p:nvPicPr>
            <p:cNvPr id="133177" name="Picture 86"/>
            <p:cNvPicPr>
              <a:picLocks noChangeAspect="1"/>
            </p:cNvPicPr>
            <p:nvPr/>
          </p:nvPicPr>
          <p:blipFill>
            <a:blip r:embed="rId8">
              <a:extLst>
                <a:ext uri="{28A0092B-C50C-407E-A947-70E740481C1C}">
                  <a14:useLocalDpi xmlns:a14="http://schemas.microsoft.com/office/drawing/2010/main" val="0"/>
                </a:ext>
              </a:extLst>
            </a:blip>
            <a:srcRect l="22034" t="13661" r="20020" b="1324"/>
            <a:stretch>
              <a:fillRect/>
            </a:stretch>
          </p:blipFill>
          <p:spPr bwMode="auto">
            <a:xfrm>
              <a:off x="103909" y="1669473"/>
              <a:ext cx="4462145" cy="351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8" name="Picture 87"/>
            <p:cNvPicPr>
              <a:picLocks noChangeAspect="1"/>
            </p:cNvPicPr>
            <p:nvPr/>
          </p:nvPicPr>
          <p:blipFill>
            <a:blip r:embed="rId9">
              <a:extLst>
                <a:ext uri="{28A0092B-C50C-407E-A947-70E740481C1C}">
                  <a14:useLocalDpi xmlns:a14="http://schemas.microsoft.com/office/drawing/2010/main" val="0"/>
                </a:ext>
              </a:extLst>
            </a:blip>
            <a:srcRect l="4549" t="19360" r="2284" b="60201"/>
            <a:stretch>
              <a:fillRect/>
            </a:stretch>
          </p:blipFill>
          <p:spPr bwMode="auto">
            <a:xfrm>
              <a:off x="0" y="0"/>
              <a:ext cx="4565650" cy="54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 name="Picture 88"/>
          <p:cNvPicPr>
            <a:picLocks noChangeAspect="1"/>
          </p:cNvPicPr>
          <p:nvPr/>
        </p:nvPicPr>
        <p:blipFill>
          <a:blip r:embed="rId10"/>
          <a:stretch>
            <a:fillRect/>
          </a:stretch>
        </p:blipFill>
        <p:spPr>
          <a:xfrm>
            <a:off x="8216900" y="2159000"/>
            <a:ext cx="1116013" cy="652463"/>
          </a:xfrm>
          <a:prstGeom prst="rect">
            <a:avLst/>
          </a:prstGeom>
          <a:ln>
            <a:solidFill>
              <a:schemeClr val="bg1">
                <a:lumMod val="85000"/>
              </a:schemeClr>
            </a:solidFill>
          </a:ln>
          <a:effectLst/>
        </p:spPr>
      </p:pic>
      <p:pic>
        <p:nvPicPr>
          <p:cNvPr id="90" name="Picture 89"/>
          <p:cNvPicPr>
            <a:picLocks noChangeAspect="1"/>
          </p:cNvPicPr>
          <p:nvPr/>
        </p:nvPicPr>
        <p:blipFill>
          <a:blip r:embed="rId11"/>
          <a:stretch>
            <a:fillRect/>
          </a:stretch>
        </p:blipFill>
        <p:spPr>
          <a:xfrm>
            <a:off x="8224838" y="3219450"/>
            <a:ext cx="1063625" cy="1263650"/>
          </a:xfrm>
          <a:prstGeom prst="rect">
            <a:avLst/>
          </a:prstGeom>
          <a:ln>
            <a:solidFill>
              <a:schemeClr val="bg1">
                <a:lumMod val="85000"/>
              </a:schemeClr>
            </a:solidFill>
          </a:ln>
          <a:effectLst/>
        </p:spPr>
      </p:pic>
      <p:pic>
        <p:nvPicPr>
          <p:cNvPr id="91" name="Picture 90"/>
          <p:cNvPicPr>
            <a:picLocks noChangeAspect="1"/>
          </p:cNvPicPr>
          <p:nvPr/>
        </p:nvPicPr>
        <p:blipFill>
          <a:blip r:embed="rId12"/>
          <a:stretch>
            <a:fillRect/>
          </a:stretch>
        </p:blipFill>
        <p:spPr>
          <a:xfrm>
            <a:off x="8234363" y="4584700"/>
            <a:ext cx="1047750" cy="1260475"/>
          </a:xfrm>
          <a:prstGeom prst="rect">
            <a:avLst/>
          </a:prstGeom>
          <a:ln>
            <a:solidFill>
              <a:schemeClr val="bg1">
                <a:lumMod val="85000"/>
              </a:schemeClr>
            </a:solidFill>
          </a:ln>
          <a:effectLst/>
        </p:spPr>
      </p:pic>
    </p:spTree>
    <p:extLst>
      <p:ext uri="{BB962C8B-B14F-4D97-AF65-F5344CB8AC3E}">
        <p14:creationId xmlns:p14="http://schemas.microsoft.com/office/powerpoint/2010/main" val="415202013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36587" y="2176463"/>
            <a:ext cx="7907685" cy="2667000"/>
          </a:xfrm>
        </p:spPr>
        <p:txBody>
          <a:bodyPr/>
          <a:lstStyle/>
          <a:p>
            <a:r>
              <a:rPr lang="en-CA"/>
              <a:t>Land acknowledgement</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
          </p:nvPr>
        </p:nvSpPr>
        <p:spPr>
          <a:xfrm>
            <a:off x="636588" y="1803400"/>
            <a:ext cx="11004550" cy="4059238"/>
          </a:xfrm>
        </p:spPr>
        <p:txBody>
          <a:bodyPr/>
          <a:lstStyle/>
          <a:p>
            <a:pPr eaLnBrk="1" hangingPunct="1">
              <a:defRPr/>
            </a:pPr>
            <a:r>
              <a:rPr lang="en-US"/>
              <a:t> </a:t>
            </a:r>
          </a:p>
        </p:txBody>
      </p:sp>
      <p:sp>
        <p:nvSpPr>
          <p:cNvPr id="35" name="Slide Number Placeholder 34"/>
          <p:cNvSpPr>
            <a:spLocks noGrp="1"/>
          </p:cNvSpPr>
          <p:nvPr>
            <p:ph type="sldNum" sz="quarter" idx="4294967295"/>
          </p:nvPr>
        </p:nvSpPr>
        <p:spPr/>
        <p:txBody>
          <a:bodyPr/>
          <a:lstStyle/>
          <a:p>
            <a:pPr>
              <a:defRPr/>
            </a:pPr>
            <a:fld id="{B62D2BB9-2473-4728-A95F-A5D5662911B1}" type="slidenum">
              <a:rPr lang="en-CA" smtClean="0"/>
              <a:pPr>
                <a:defRPr/>
              </a:pPr>
              <a:t>20</a:t>
            </a:fld>
            <a:endParaRPr lang="en-CA"/>
          </a:p>
        </p:txBody>
      </p:sp>
      <p:sp>
        <p:nvSpPr>
          <p:cNvPr id="34" name="Footer Placeholder 33"/>
          <p:cNvSpPr>
            <a:spLocks noGrp="1"/>
          </p:cNvSpPr>
          <p:nvPr>
            <p:ph type="ftr" sz="quarter" idx="4294967295"/>
          </p:nvPr>
        </p:nvSpPr>
        <p:spPr/>
        <p:txBody>
          <a:bodyPr/>
          <a:lstStyle/>
          <a:p>
            <a:pPr>
              <a:defRPr/>
            </a:pPr>
            <a:r>
              <a:rPr lang="en-CA"/>
              <a:t>Unconscious bias learning solution</a:t>
            </a:r>
          </a:p>
        </p:txBody>
      </p:sp>
      <p:sp>
        <p:nvSpPr>
          <p:cNvPr id="4" name="Title 3"/>
          <p:cNvSpPr>
            <a:spLocks noGrp="1"/>
          </p:cNvSpPr>
          <p:nvPr>
            <p:ph type="title"/>
          </p:nvPr>
        </p:nvSpPr>
        <p:spPr>
          <a:xfrm>
            <a:off x="636588" y="0"/>
            <a:ext cx="10945812" cy="1325563"/>
          </a:xfrm>
        </p:spPr>
        <p:txBody>
          <a:bodyPr/>
          <a:lstStyle/>
          <a:p>
            <a:pPr eaLnBrk="1" hangingPunct="1">
              <a:defRPr/>
            </a:pPr>
            <a:r>
              <a:rPr lang="en-US"/>
              <a:t>Want to know more? Books, articles, and videos on unconscious bias (continued)</a:t>
            </a:r>
          </a:p>
        </p:txBody>
      </p:sp>
      <p:graphicFrame>
        <p:nvGraphicFramePr>
          <p:cNvPr id="70" name="Table 69"/>
          <p:cNvGraphicFramePr>
            <a:graphicFrameLocks noGrp="1"/>
          </p:cNvGraphicFramePr>
          <p:nvPr>
            <p:extLst>
              <p:ext uri="{D42A27DB-BD31-4B8C-83A1-F6EECF244321}">
                <p14:modId xmlns:p14="http://schemas.microsoft.com/office/powerpoint/2010/main" val="1156575259"/>
              </p:ext>
            </p:extLst>
          </p:nvPr>
        </p:nvGraphicFramePr>
        <p:xfrm>
          <a:off x="635000" y="1806575"/>
          <a:ext cx="3402013" cy="4076700"/>
        </p:xfrm>
        <a:graphic>
          <a:graphicData uri="http://schemas.openxmlformats.org/drawingml/2006/table">
            <a:tbl>
              <a:tblPr firstRow="1" bandRow="1">
                <a:tableStyleId>{5C22544A-7EE6-4342-B048-85BDC9FD1C3A}</a:tableStyleId>
              </a:tblPr>
              <a:tblGrid>
                <a:gridCol w="1191871">
                  <a:extLst>
                    <a:ext uri="{9D8B030D-6E8A-4147-A177-3AD203B41FA5}">
                      <a16:colId xmlns:a16="http://schemas.microsoft.com/office/drawing/2014/main" val="20000"/>
                    </a:ext>
                  </a:extLst>
                </a:gridCol>
                <a:gridCol w="2210142">
                  <a:extLst>
                    <a:ext uri="{9D8B030D-6E8A-4147-A177-3AD203B41FA5}">
                      <a16:colId xmlns:a16="http://schemas.microsoft.com/office/drawing/2014/main" val="20001"/>
                    </a:ext>
                  </a:extLst>
                </a:gridCol>
              </a:tblGrid>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tabLst>
                          <a:tab pos="4283700" algn="l"/>
                        </a:tabLst>
                      </a:pPr>
                      <a:r>
                        <a:rPr lang="en-US" sz="1400" b="1" kern="0">
                          <a:solidFill>
                            <a:srgbClr val="979283"/>
                          </a:solidFill>
                          <a:cs typeface="Arial" panose="020B0604020202020204" pitchFamily="34" charset="0"/>
                        </a:rPr>
                        <a:t>What Does My Headscarf Mean to You?</a:t>
                      </a:r>
                    </a:p>
                    <a:p>
                      <a:pPr fontAlgn="base">
                        <a:spcBef>
                          <a:spcPct val="0"/>
                        </a:spcBef>
                        <a:tabLst>
                          <a:tab pos="4283700" algn="l"/>
                        </a:tabLst>
                      </a:pPr>
                      <a:r>
                        <a:rPr lang="en-US" sz="1400" kern="0">
                          <a:solidFill>
                            <a:srgbClr val="979283"/>
                          </a:solidFill>
                          <a:cs typeface="Arial" panose="020B0604020202020204" pitchFamily="34" charset="0"/>
                        </a:rPr>
                        <a:t>by Yassmin Abdel-Magied</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tabLst>
                          <a:tab pos="4283700" algn="l"/>
                        </a:tabLst>
                      </a:pPr>
                      <a:r>
                        <a:rPr lang="en-US" sz="1400" b="1" kern="0">
                          <a:solidFill>
                            <a:srgbClr val="979283"/>
                          </a:solidFill>
                          <a:cs typeface="Arial" panose="020B0604020202020204" pitchFamily="34" charset="0"/>
                        </a:rPr>
                        <a:t>Diversity of Thinking</a:t>
                      </a:r>
                    </a:p>
                    <a:p>
                      <a:pPr fontAlgn="base">
                        <a:spcBef>
                          <a:spcPct val="0"/>
                        </a:spcBef>
                        <a:tabLst>
                          <a:tab pos="4283700" algn="l"/>
                        </a:tabLst>
                      </a:pPr>
                      <a:r>
                        <a:rPr lang="en-US" sz="1400" kern="0">
                          <a:solidFill>
                            <a:srgbClr val="979283"/>
                          </a:solidFill>
                          <a:cs typeface="Arial" panose="020B0604020202020204" pitchFamily="34" charset="0"/>
                        </a:rPr>
                        <a:t>by Juliet Bourke</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0">
                          <a:solidFill>
                            <a:srgbClr val="979283"/>
                          </a:solidFill>
                          <a:cs typeface="Arial" panose="020B0604020202020204" pitchFamily="34" charset="0"/>
                        </a:rPr>
                        <a:t>How Corporate America is Tackling Unconscious Bias</a:t>
                      </a:r>
                    </a:p>
                    <a:p>
                      <a:r>
                        <a:rPr lang="en-US" sz="1400" kern="0">
                          <a:solidFill>
                            <a:srgbClr val="979283"/>
                          </a:solidFill>
                          <a:cs typeface="Arial" panose="020B0604020202020204" pitchFamily="34" charset="0"/>
                        </a:rPr>
                        <a:t>Fortune Magazine</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1830620897"/>
              </p:ext>
            </p:extLst>
          </p:nvPr>
        </p:nvGraphicFramePr>
        <p:xfrm>
          <a:off x="8180388" y="1806575"/>
          <a:ext cx="3402012" cy="4076700"/>
        </p:xfrm>
        <a:graphic>
          <a:graphicData uri="http://schemas.openxmlformats.org/drawingml/2006/table">
            <a:tbl>
              <a:tblPr firstRow="1" bandRow="1">
                <a:tableStyleId>{5C22544A-7EE6-4342-B048-85BDC9FD1C3A}</a:tableStyleId>
              </a:tblPr>
              <a:tblGrid>
                <a:gridCol w="1191871">
                  <a:extLst>
                    <a:ext uri="{9D8B030D-6E8A-4147-A177-3AD203B41FA5}">
                      <a16:colId xmlns:a16="http://schemas.microsoft.com/office/drawing/2014/main" val="20000"/>
                    </a:ext>
                  </a:extLst>
                </a:gridCol>
                <a:gridCol w="2210141">
                  <a:extLst>
                    <a:ext uri="{9D8B030D-6E8A-4147-A177-3AD203B41FA5}">
                      <a16:colId xmlns:a16="http://schemas.microsoft.com/office/drawing/2014/main" val="20001"/>
                    </a:ext>
                  </a:extLst>
                </a:gridCol>
              </a:tblGrid>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tabLst>
                          <a:tab pos="4283700" algn="l"/>
                        </a:tabLst>
                      </a:pPr>
                      <a:r>
                        <a:rPr lang="en-US" sz="1400" b="1" kern="0">
                          <a:solidFill>
                            <a:srgbClr val="979283"/>
                          </a:solidFill>
                          <a:cs typeface="Arial" panose="020B0604020202020204" pitchFamily="34" charset="0"/>
                        </a:rPr>
                        <a:t>In &amp; Out: Diverging Perspectives on LGBT Inclusion in the Workplace</a:t>
                      </a:r>
                    </a:p>
                    <a:p>
                      <a:pPr fontAlgn="base">
                        <a:spcBef>
                          <a:spcPct val="0"/>
                        </a:spcBef>
                        <a:tabLst>
                          <a:tab pos="4283700" algn="l"/>
                        </a:tabLst>
                      </a:pPr>
                      <a:r>
                        <a:rPr lang="en-US" sz="1400" kern="0">
                          <a:solidFill>
                            <a:srgbClr val="979283"/>
                          </a:solidFill>
                          <a:cs typeface="Arial" panose="020B0604020202020204" pitchFamily="34" charset="0"/>
                        </a:rPr>
                        <a:t>by CCDI</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tabLst>
                          <a:tab pos="4283700" algn="l"/>
                        </a:tabLst>
                      </a:pPr>
                      <a:r>
                        <a:rPr lang="en-US" sz="1400" b="1" kern="0">
                          <a:solidFill>
                            <a:srgbClr val="979283"/>
                          </a:solidFill>
                          <a:cs typeface="Arial" panose="020B0604020202020204" pitchFamily="34" charset="0"/>
                        </a:rPr>
                        <a:t>Covering at Work </a:t>
                      </a:r>
                      <a:r>
                        <a:rPr lang="en-US" sz="1400" kern="0">
                          <a:solidFill>
                            <a:srgbClr val="979283"/>
                          </a:solidFill>
                          <a:cs typeface="Arial" panose="020B0604020202020204" pitchFamily="34" charset="0"/>
                        </a:rPr>
                        <a:t>by Christie Smith</a:t>
                      </a:r>
                      <a:endParaRPr lang="en-US" sz="1400" b="1" kern="0">
                        <a:solidFill>
                          <a:srgbClr val="979283"/>
                        </a:solidFill>
                        <a:cs typeface="Arial" panose="020B0604020202020204" pitchFamily="34" charset="0"/>
                      </a:endParaRP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58900">
                <a:tc>
                  <a:txBody>
                    <a:bodyPr/>
                    <a:lstStyle/>
                    <a:p>
                      <a:endParaRPr lang="en-US" sz="1400"/>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tabLst>
                          <a:tab pos="4283700" algn="l"/>
                        </a:tabLst>
                      </a:pPr>
                      <a:r>
                        <a:rPr lang="en-US" sz="1400" b="1" kern="0">
                          <a:solidFill>
                            <a:srgbClr val="979283"/>
                          </a:solidFill>
                          <a:cs typeface="Arial" panose="020B0604020202020204" pitchFamily="34" charset="0"/>
                        </a:rPr>
                        <a:t>’Whitening’ the Resume</a:t>
                      </a:r>
                    </a:p>
                    <a:p>
                      <a:pPr fontAlgn="base">
                        <a:spcBef>
                          <a:spcPct val="0"/>
                        </a:spcBef>
                        <a:tabLst>
                          <a:tab pos="4283700" algn="l"/>
                        </a:tabLst>
                      </a:pPr>
                      <a:r>
                        <a:rPr lang="en-US" sz="1400" kern="0">
                          <a:solidFill>
                            <a:srgbClr val="979283"/>
                          </a:solidFill>
                          <a:cs typeface="Arial" panose="020B0604020202020204" pitchFamily="34" charset="0"/>
                        </a:rPr>
                        <a:t>New York Times, 2009</a:t>
                      </a:r>
                    </a:p>
                  </a:txBody>
                  <a:tcPr marL="91454" marR="91454">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1866419503"/>
              </p:ext>
            </p:extLst>
          </p:nvPr>
        </p:nvGraphicFramePr>
        <p:xfrm>
          <a:off x="4408488" y="1806575"/>
          <a:ext cx="3400425" cy="4076700"/>
        </p:xfrm>
        <a:graphic>
          <a:graphicData uri="http://schemas.openxmlformats.org/drawingml/2006/table">
            <a:tbl>
              <a:tblPr firstRow="1" bandRow="1">
                <a:tableStyleId>{5C22544A-7EE6-4342-B048-85BDC9FD1C3A}</a:tableStyleId>
              </a:tblPr>
              <a:tblGrid>
                <a:gridCol w="1078065">
                  <a:extLst>
                    <a:ext uri="{9D8B030D-6E8A-4147-A177-3AD203B41FA5}">
                      <a16:colId xmlns:a16="http://schemas.microsoft.com/office/drawing/2014/main" val="20000"/>
                    </a:ext>
                  </a:extLst>
                </a:gridCol>
                <a:gridCol w="2322360">
                  <a:extLst>
                    <a:ext uri="{9D8B030D-6E8A-4147-A177-3AD203B41FA5}">
                      <a16:colId xmlns:a16="http://schemas.microsoft.com/office/drawing/2014/main" val="20001"/>
                    </a:ext>
                  </a:extLst>
                </a:gridCol>
              </a:tblGrid>
              <a:tr h="1358900">
                <a:tc>
                  <a:txBody>
                    <a:bodyPr/>
                    <a:lstStyle/>
                    <a:p>
                      <a:endParaRPr lang="en-US" sz="1400"/>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solidFill>
                            <a:srgbClr val="979283"/>
                          </a:solidFill>
                        </a:rPr>
                        <a:t>Everyday Bias: Identifying and Navigating Unconscious</a:t>
                      </a:r>
                    </a:p>
                    <a:p>
                      <a:r>
                        <a:rPr lang="en-US" sz="1400">
                          <a:solidFill>
                            <a:srgbClr val="979283"/>
                          </a:solidFill>
                        </a:rPr>
                        <a:t>by Howard J. Ross</a:t>
                      </a:r>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58900">
                <a:tc>
                  <a:txBody>
                    <a:bodyPr/>
                    <a:lstStyle/>
                    <a:p>
                      <a:endParaRPr lang="en-US" sz="1400"/>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0">
                          <a:solidFill>
                            <a:srgbClr val="979283"/>
                          </a:solidFill>
                          <a:cs typeface="Arial" panose="020B0604020202020204" pitchFamily="34" charset="0"/>
                          <a:hlinkClick r:id="" action="ppaction://noaction"/>
                        </a:rPr>
                        <a:t>The motherhood penalty</a:t>
                      </a:r>
                    </a:p>
                    <a:p>
                      <a:r>
                        <a:rPr lang="en-US" sz="1400" b="1" kern="0">
                          <a:solidFill>
                            <a:srgbClr val="979283"/>
                          </a:solidFill>
                          <a:cs typeface="Arial" panose="020B0604020202020204" pitchFamily="34" charset="0"/>
                          <a:hlinkClick r:id="" action="ppaction://noaction"/>
                        </a:rPr>
                        <a:t>The Globe and Mail </a:t>
                      </a:r>
                      <a:endParaRPr lang="en-US" sz="1400" b="1" kern="0">
                        <a:solidFill>
                          <a:srgbClr val="979283"/>
                        </a:solidFill>
                        <a:cs typeface="Arial" panose="020B0604020202020204" pitchFamily="34" charset="0"/>
                      </a:endParaRPr>
                    </a:p>
                    <a:p>
                      <a:pPr marL="0" algn="l" defTabSz="914377" rtl="0" eaLnBrk="1" fontAlgn="base" latinLnBrk="0" hangingPunct="1">
                        <a:spcBef>
                          <a:spcPct val="0"/>
                        </a:spcBef>
                        <a:tabLst>
                          <a:tab pos="4283700" algn="l"/>
                        </a:tabLst>
                      </a:pPr>
                      <a:r>
                        <a:rPr lang="en-US" sz="1400" kern="0">
                          <a:solidFill>
                            <a:srgbClr val="979283"/>
                          </a:solidFill>
                          <a:latin typeface="+mn-lt"/>
                          <a:ea typeface="+mn-ea"/>
                          <a:cs typeface="Arial" panose="020B0604020202020204" pitchFamily="34" charset="0"/>
                        </a:rPr>
                        <a:t>by Anne-Marei Slaughter</a:t>
                      </a:r>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58900">
                <a:tc>
                  <a:txBody>
                    <a:bodyPr/>
                    <a:lstStyle/>
                    <a:p>
                      <a:endParaRPr lang="en-US" sz="1400"/>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fontAlgn="base">
                        <a:spcBef>
                          <a:spcPct val="0"/>
                        </a:spcBef>
                        <a:tabLst>
                          <a:tab pos="4283700" algn="l"/>
                        </a:tabLst>
                      </a:pPr>
                      <a:r>
                        <a:rPr lang="en-US" sz="1400" b="1" kern="0">
                          <a:solidFill>
                            <a:srgbClr val="979283"/>
                          </a:solidFill>
                          <a:cs typeface="Arial" panose="020B0604020202020204" pitchFamily="34" charset="0"/>
                        </a:rPr>
                        <a:t>Handbook of Race, Racism and the Developing Child</a:t>
                      </a:r>
                    </a:p>
                    <a:p>
                      <a:pPr marL="0" algn="l" defTabSz="914377" rtl="0" eaLnBrk="1" fontAlgn="base" latinLnBrk="0" hangingPunct="1">
                        <a:spcBef>
                          <a:spcPct val="0"/>
                        </a:spcBef>
                        <a:tabLst>
                          <a:tab pos="4283700" algn="l"/>
                        </a:tabLst>
                      </a:pPr>
                      <a:r>
                        <a:rPr lang="en-US" sz="1400" kern="0">
                          <a:solidFill>
                            <a:srgbClr val="979283"/>
                          </a:solidFill>
                          <a:latin typeface="+mn-lt"/>
                          <a:ea typeface="+mn-ea"/>
                          <a:cs typeface="Arial" panose="020B0604020202020204" pitchFamily="34" charset="0"/>
                        </a:rPr>
                        <a:t>by Stephen M. Quintana and Clark McKown</a:t>
                      </a:r>
                    </a:p>
                  </a:txBody>
                  <a:tcPr marL="91411" marR="91411">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35216"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7075" y="3213100"/>
            <a:ext cx="1009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5"/>
          <p:cNvPicPr>
            <a:picLocks noChangeAspect="1"/>
          </p:cNvPicPr>
          <p:nvPr/>
        </p:nvPicPr>
        <p:blipFill>
          <a:blip r:embed="rId4"/>
          <a:stretch>
            <a:fillRect/>
          </a:stretch>
        </p:blipFill>
        <p:spPr>
          <a:xfrm>
            <a:off x="727075" y="1857375"/>
            <a:ext cx="1009650" cy="1260475"/>
          </a:xfrm>
          <a:prstGeom prst="rect">
            <a:avLst/>
          </a:prstGeom>
          <a:ln>
            <a:solidFill>
              <a:schemeClr val="bg1">
                <a:lumMod val="85000"/>
              </a:schemeClr>
            </a:solidFill>
          </a:ln>
          <a:effectLst/>
        </p:spPr>
      </p:pic>
      <p:pic>
        <p:nvPicPr>
          <p:cNvPr id="135218" name="Picture 6"/>
          <p:cNvPicPr>
            <a:picLocks noChangeAspect="1" noChangeArrowheads="1"/>
          </p:cNvPicPr>
          <p:nvPr/>
        </p:nvPicPr>
        <p:blipFill>
          <a:blip r:embed="rId5">
            <a:extLst>
              <a:ext uri="{28A0092B-C50C-407E-A947-70E740481C1C}">
                <a14:useLocalDpi xmlns:a14="http://schemas.microsoft.com/office/drawing/2010/main" val="0"/>
              </a:ext>
            </a:extLst>
          </a:blip>
          <a:srcRect l="16672" r="17715"/>
          <a:stretch>
            <a:fillRect/>
          </a:stretch>
        </p:blipFill>
        <p:spPr bwMode="auto">
          <a:xfrm>
            <a:off x="704850" y="4573588"/>
            <a:ext cx="10541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19" name="Picture 8"/>
          <p:cNvPicPr>
            <a:picLocks noChangeAspect="1" noChangeArrowheads="1"/>
          </p:cNvPicPr>
          <p:nvPr/>
        </p:nvPicPr>
        <p:blipFill>
          <a:blip r:embed="rId6">
            <a:extLst>
              <a:ext uri="{28A0092B-C50C-407E-A947-70E740481C1C}">
                <a14:useLocalDpi xmlns:a14="http://schemas.microsoft.com/office/drawing/2010/main" val="0"/>
              </a:ext>
            </a:extLst>
          </a:blip>
          <a:srcRect l="16356" r="17055"/>
          <a:stretch>
            <a:fillRect/>
          </a:stretch>
        </p:blipFill>
        <p:spPr bwMode="auto">
          <a:xfrm>
            <a:off x="4448175" y="4543425"/>
            <a:ext cx="10096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20" name="Picture 4"/>
          <p:cNvPicPr>
            <a:picLocks noChangeAspect="1" noChangeArrowheads="1"/>
          </p:cNvPicPr>
          <p:nvPr/>
        </p:nvPicPr>
        <p:blipFill>
          <a:blip r:embed="rId7">
            <a:extLst>
              <a:ext uri="{28A0092B-C50C-407E-A947-70E740481C1C}">
                <a14:useLocalDpi xmlns:a14="http://schemas.microsoft.com/office/drawing/2010/main" val="0"/>
              </a:ext>
            </a:extLst>
          </a:blip>
          <a:srcRect l="32297" r="13010"/>
          <a:stretch>
            <a:fillRect/>
          </a:stretch>
        </p:blipFill>
        <p:spPr bwMode="auto">
          <a:xfrm>
            <a:off x="4449763" y="3249613"/>
            <a:ext cx="1004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21"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440238" y="1847850"/>
            <a:ext cx="102393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22" name="Picture 10"/>
          <p:cNvPicPr>
            <a:picLocks noChangeAspect="1" noChangeArrowheads="1"/>
          </p:cNvPicPr>
          <p:nvPr/>
        </p:nvPicPr>
        <p:blipFill>
          <a:blip r:embed="rId9">
            <a:extLst>
              <a:ext uri="{28A0092B-C50C-407E-A947-70E740481C1C}">
                <a14:useLocalDpi xmlns:a14="http://schemas.microsoft.com/office/drawing/2010/main" val="0"/>
              </a:ext>
            </a:extLst>
          </a:blip>
          <a:srcRect l="7697" r="8847"/>
          <a:stretch>
            <a:fillRect/>
          </a:stretch>
        </p:blipFill>
        <p:spPr bwMode="auto">
          <a:xfrm>
            <a:off x="8239125" y="4560888"/>
            <a:ext cx="10572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23" name="Picture 87"/>
          <p:cNvPicPr>
            <a:picLocks noChangeAspect="1"/>
          </p:cNvPicPr>
          <p:nvPr/>
        </p:nvPicPr>
        <p:blipFill>
          <a:blip r:embed="rId10">
            <a:extLst>
              <a:ext uri="{28A0092B-C50C-407E-A947-70E740481C1C}">
                <a14:useLocalDpi xmlns:a14="http://schemas.microsoft.com/office/drawing/2010/main" val="0"/>
              </a:ext>
            </a:extLst>
          </a:blip>
          <a:srcRect l="34055" t="14706" r="35271" b="10716"/>
          <a:stretch>
            <a:fillRect/>
          </a:stretch>
        </p:blipFill>
        <p:spPr bwMode="auto">
          <a:xfrm>
            <a:off x="8253413" y="1833563"/>
            <a:ext cx="104298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24" name="Picture 88"/>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8256588" y="3201988"/>
            <a:ext cx="10366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3481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8"/>
          <p:cNvGraphicFramePr>
            <a:graphicFrameLocks noGrp="1"/>
          </p:cNvGraphicFramePr>
          <p:nvPr>
            <p:ph type="tbl" sz="quarter" idx="12"/>
            <p:extLst>
              <p:ext uri="{D42A27DB-BD31-4B8C-83A1-F6EECF244321}">
                <p14:modId xmlns:p14="http://schemas.microsoft.com/office/powerpoint/2010/main" val="579048051"/>
              </p:ext>
            </p:extLst>
          </p:nvPr>
        </p:nvGraphicFramePr>
        <p:xfrm>
          <a:off x="390147" y="1905312"/>
          <a:ext cx="10945216" cy="3528392"/>
        </p:xfrm>
        <a:graphic>
          <a:graphicData uri="http://schemas.openxmlformats.org/drawingml/2006/table">
            <a:tbl>
              <a:tblPr firstRow="1" bandRow="1">
                <a:tableStyleId>{5C22544A-7EE6-4342-B048-85BDC9FD1C3A}</a:tableStyleId>
              </a:tblPr>
              <a:tblGrid>
                <a:gridCol w="8323271">
                  <a:extLst>
                    <a:ext uri="{9D8B030D-6E8A-4147-A177-3AD203B41FA5}">
                      <a16:colId xmlns:a16="http://schemas.microsoft.com/office/drawing/2014/main" val="20000"/>
                    </a:ext>
                  </a:extLst>
                </a:gridCol>
                <a:gridCol w="2621945">
                  <a:extLst>
                    <a:ext uri="{9D8B030D-6E8A-4147-A177-3AD203B41FA5}">
                      <a16:colId xmlns:a16="http://schemas.microsoft.com/office/drawing/2014/main" val="20001"/>
                    </a:ext>
                  </a:extLst>
                </a:gridCol>
              </a:tblGrid>
              <a:tr h="504056">
                <a:tc>
                  <a:txBody>
                    <a:bodyPr/>
                    <a:lstStyle/>
                    <a:p>
                      <a:r>
                        <a:rPr lang="en-CA"/>
                        <a:t>Topic</a:t>
                      </a:r>
                    </a:p>
                  </a:txBody>
                  <a:tcPr/>
                </a:tc>
                <a:tc>
                  <a:txBody>
                    <a:bodyPr/>
                    <a:lstStyle/>
                    <a:p>
                      <a:r>
                        <a:rPr lang="en-CA"/>
                        <a:t>Speaker</a:t>
                      </a:r>
                    </a:p>
                  </a:txBody>
                  <a:tcPr/>
                </a:tc>
                <a:extLst>
                  <a:ext uri="{0D108BD9-81ED-4DB2-BD59-A6C34878D82A}">
                    <a16:rowId xmlns:a16="http://schemas.microsoft.com/office/drawing/2014/main" val="10000"/>
                  </a:ext>
                </a:extLst>
              </a:tr>
              <a:tr h="504056">
                <a:tc>
                  <a:txBody>
                    <a:bodyPr/>
                    <a:lstStyle/>
                    <a:p>
                      <a:pPr marL="0" indent="0">
                        <a:spcAft>
                          <a:spcPts val="1200"/>
                        </a:spcAft>
                        <a:buFont typeface="Arial" panose="020B0604020202020204" pitchFamily="34" charset="0"/>
                        <a:buNone/>
                      </a:pPr>
                      <a:r>
                        <a:rPr lang="en-CA" sz="1800" b="1">
                          <a:solidFill>
                            <a:schemeClr val="tx1"/>
                          </a:solidFill>
                        </a:rPr>
                        <a:t>FACILITATOR</a:t>
                      </a:r>
                      <a:r>
                        <a:rPr lang="en-CA" sz="1800" b="1" baseline="0">
                          <a:solidFill>
                            <a:schemeClr val="tx1"/>
                          </a:solidFill>
                        </a:rPr>
                        <a:t> INTRODUCTIONS</a:t>
                      </a:r>
                      <a:endParaRPr lang="en-CA" sz="1800" b="1">
                        <a:solidFill>
                          <a:schemeClr val="tx1"/>
                        </a:solidFill>
                      </a:endParaRPr>
                    </a:p>
                  </a:txBody>
                  <a:tcPr/>
                </a:tc>
                <a:tc>
                  <a:txBody>
                    <a:bodyPr/>
                    <a:lstStyle/>
                    <a:p>
                      <a:r>
                        <a:rPr lang="en-CA"/>
                        <a:t>Roberto and Shereen</a:t>
                      </a:r>
                    </a:p>
                  </a:txBody>
                  <a:tcPr/>
                </a:tc>
                <a:extLst>
                  <a:ext uri="{0D108BD9-81ED-4DB2-BD59-A6C34878D82A}">
                    <a16:rowId xmlns:a16="http://schemas.microsoft.com/office/drawing/2014/main" val="3715048140"/>
                  </a:ext>
                </a:extLst>
              </a:tr>
              <a:tr h="504056">
                <a:tc>
                  <a:txBody>
                    <a:bodyPr/>
                    <a:lstStyle/>
                    <a:p>
                      <a:pPr marL="0" indent="0">
                        <a:spcAft>
                          <a:spcPts val="1200"/>
                        </a:spcAft>
                        <a:buFont typeface="Arial" panose="020B0604020202020204" pitchFamily="34" charset="0"/>
                        <a:buNone/>
                      </a:pPr>
                      <a:r>
                        <a:rPr lang="en-CA" sz="1800" b="1">
                          <a:solidFill>
                            <a:schemeClr val="tx1"/>
                          </a:solidFill>
                        </a:rPr>
                        <a:t>LET’S TALK ABOUT OUR BRAINS</a:t>
                      </a:r>
                    </a:p>
                  </a:txBody>
                  <a:tcPr/>
                </a:tc>
                <a:tc>
                  <a:txBody>
                    <a:bodyPr/>
                    <a:lstStyle/>
                    <a:p>
                      <a:r>
                        <a:rPr lang="en-CA"/>
                        <a:t>Roberto</a:t>
                      </a:r>
                    </a:p>
                  </a:txBody>
                  <a:tcPr/>
                </a:tc>
                <a:extLst>
                  <a:ext uri="{0D108BD9-81ED-4DB2-BD59-A6C34878D82A}">
                    <a16:rowId xmlns:a16="http://schemas.microsoft.com/office/drawing/2014/main" val="10001"/>
                  </a:ext>
                </a:extLst>
              </a:tr>
              <a:tr h="504056">
                <a:tc>
                  <a: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CA" sz="1800" b="1">
                          <a:solidFill>
                            <a:schemeClr val="tx1"/>
                          </a:solidFill>
                        </a:rPr>
                        <a:t>ARE YOU BIASED?</a:t>
                      </a:r>
                    </a:p>
                  </a:txBody>
                  <a:tcPr/>
                </a:tc>
                <a:tc>
                  <a:txBody>
                    <a:bodyPr/>
                    <a:lstStyle/>
                    <a:p>
                      <a:r>
                        <a:rPr lang="en-CA"/>
                        <a:t>Video</a:t>
                      </a:r>
                    </a:p>
                  </a:txBody>
                  <a:tcPr/>
                </a:tc>
                <a:extLst>
                  <a:ext uri="{0D108BD9-81ED-4DB2-BD59-A6C34878D82A}">
                    <a16:rowId xmlns:a16="http://schemas.microsoft.com/office/drawing/2014/main" val="10002"/>
                  </a:ext>
                </a:extLst>
              </a:tr>
              <a:tr h="504056">
                <a:tc>
                  <a: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CA" sz="1800" b="1">
                          <a:solidFill>
                            <a:schemeClr val="tx1"/>
                          </a:solidFill>
                        </a:rPr>
                        <a:t>THE COGNITIVE BIAS CODEX/ SOME COMMON COGNITIVE BIASES </a:t>
                      </a:r>
                    </a:p>
                  </a:txBody>
                  <a:tcPr/>
                </a:tc>
                <a:tc>
                  <a:txBody>
                    <a:bodyPr/>
                    <a:lstStyle/>
                    <a:p>
                      <a:r>
                        <a:rPr lang="en-CA"/>
                        <a:t>Shereen</a:t>
                      </a:r>
                    </a:p>
                  </a:txBody>
                  <a:tcPr/>
                </a:tc>
                <a:extLst>
                  <a:ext uri="{0D108BD9-81ED-4DB2-BD59-A6C34878D82A}">
                    <a16:rowId xmlns:a16="http://schemas.microsoft.com/office/drawing/2014/main" val="10003"/>
                  </a:ext>
                </a:extLst>
              </a:tr>
              <a:tr h="504056">
                <a:tc>
                  <a: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CA" sz="1800" b="1">
                          <a:solidFill>
                            <a:schemeClr val="tx1"/>
                          </a:solidFill>
                        </a:rPr>
                        <a:t>WHAT CAN YOU DO TO MITIGATE COGNITIVE BIAS</a:t>
                      </a:r>
                    </a:p>
                  </a:txBody>
                  <a:tcPr/>
                </a:tc>
                <a:tc>
                  <a:txBody>
                    <a:bodyPr/>
                    <a:lstStyle/>
                    <a:p>
                      <a:r>
                        <a:rPr lang="en-CA"/>
                        <a:t>Roberto</a:t>
                      </a:r>
                    </a:p>
                  </a:txBody>
                  <a:tcPr/>
                </a:tc>
                <a:extLst>
                  <a:ext uri="{0D108BD9-81ED-4DB2-BD59-A6C34878D82A}">
                    <a16:rowId xmlns:a16="http://schemas.microsoft.com/office/drawing/2014/main" val="10005"/>
                  </a:ext>
                </a:extLst>
              </a:tr>
              <a:tr h="504056">
                <a:tc>
                  <a:txBody>
                    <a:bodyPr/>
                    <a:lstStyle/>
                    <a:p>
                      <a:pPr marL="0" marR="0" lvl="0" indent="0" algn="l" defTabSz="914377" rtl="0" eaLnBrk="1" fontAlgn="auto" latinLnBrk="0" hangingPunct="1">
                        <a:lnSpc>
                          <a:spcPct val="100000"/>
                        </a:lnSpc>
                        <a:spcBef>
                          <a:spcPct val="0"/>
                        </a:spcBef>
                        <a:spcAft>
                          <a:spcPct val="0"/>
                        </a:spcAft>
                        <a:buClrTx/>
                        <a:buSzTx/>
                        <a:buFontTx/>
                        <a:buNone/>
                        <a:defRPr/>
                      </a:pPr>
                      <a:r>
                        <a:rPr lang="en-CA" sz="1800" b="1">
                          <a:solidFill>
                            <a:schemeClr val="tx1"/>
                          </a:solidFill>
                        </a:rPr>
                        <a:t>QUESTIONS</a:t>
                      </a:r>
                    </a:p>
                  </a:txBody>
                  <a:tcPr/>
                </a:tc>
                <a:tc>
                  <a:txBody>
                    <a:bodyPr/>
                    <a:lstStyle/>
                    <a:p>
                      <a:r>
                        <a:rPr lang="en-CA"/>
                        <a:t>Roberto and Shereen</a:t>
                      </a:r>
                    </a:p>
                  </a:txBody>
                  <a:tcPr/>
                </a:tc>
                <a:extLst>
                  <a:ext uri="{0D108BD9-81ED-4DB2-BD59-A6C34878D82A}">
                    <a16:rowId xmlns:a16="http://schemas.microsoft.com/office/drawing/2014/main" val="10006"/>
                  </a:ext>
                </a:extLst>
              </a:tr>
            </a:tbl>
          </a:graphicData>
        </a:graphic>
      </p:graphicFrame>
      <p:sp>
        <p:nvSpPr>
          <p:cNvPr id="13" name="Titre 12"/>
          <p:cNvSpPr>
            <a:spLocks noGrp="1"/>
          </p:cNvSpPr>
          <p:nvPr>
            <p:ph type="title"/>
          </p:nvPr>
        </p:nvSpPr>
        <p:spPr/>
        <p:txBody>
          <a:bodyPr/>
          <a:lstStyle/>
          <a:p>
            <a:r>
              <a:rPr lang="en-CA"/>
              <a:t>Agenda</a:t>
            </a:r>
          </a:p>
        </p:txBody>
      </p:sp>
      <p:sp>
        <p:nvSpPr>
          <p:cNvPr id="7" name="Slide Number Placeholder 6"/>
          <p:cNvSpPr>
            <a:spLocks noGrp="1"/>
          </p:cNvSpPr>
          <p:nvPr>
            <p:ph type="sldNum" sz="quarter" idx="4"/>
          </p:nvPr>
        </p:nvSpPr>
        <p:spPr/>
        <p:txBody>
          <a:bodyPr/>
          <a:lstStyle/>
          <a:p>
            <a:pPr>
              <a:defRPr/>
            </a:pPr>
            <a:fld id="{D76C10B8-A85E-469E-9B1E-91A048005545}" type="slidenum">
              <a:rPr lang="en-CA" smtClean="0"/>
              <a:pPr>
                <a:defRPr/>
              </a:pPr>
              <a:t>3</a:t>
            </a:fld>
            <a:endParaRPr lang="en-CA"/>
          </a:p>
        </p:txBody>
      </p:sp>
    </p:spTree>
    <p:extLst>
      <p:ext uri="{BB962C8B-B14F-4D97-AF65-F5344CB8AC3E}">
        <p14:creationId xmlns:p14="http://schemas.microsoft.com/office/powerpoint/2010/main" val="23728009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3;p2"/>
          <p:cNvPicPr preferRelativeResize="0"/>
          <p:nvPr/>
        </p:nvPicPr>
        <p:blipFill>
          <a:blip r:embed="rId3">
            <a:alphaModFix/>
          </a:blip>
          <a:srcRect l="21074" r="11956" b="-3"/>
          <a:stretch>
            <a:fillRect/>
          </a:stretch>
        </p:blipFill>
        <p:spPr>
          <a:xfrm>
            <a:off x="7248128" y="1556791"/>
            <a:ext cx="4199323" cy="3555915"/>
          </a:xfrm>
          <a:prstGeom prst="roundRect">
            <a:avLst>
              <a:gd name="adj" fmla="val 5301"/>
            </a:avLst>
          </a:prstGeom>
          <a:noFill/>
          <a:ln w="82550" cap="sq" cmpd="sng">
            <a:solidFill>
              <a:srgbClr val="EAEAEA"/>
            </a:solidFill>
            <a:prstDash val="solid"/>
            <a:miter lim="800000"/>
            <a:headEnd type="none" w="sm" len="sm"/>
            <a:tailEnd type="none" w="sm" len="sm"/>
          </a:ln>
        </p:spPr>
      </p:pic>
      <p:sp>
        <p:nvSpPr>
          <p:cNvPr id="5" name="Title 4"/>
          <p:cNvSpPr>
            <a:spLocks noGrp="1"/>
          </p:cNvSpPr>
          <p:nvPr>
            <p:ph type="title"/>
          </p:nvPr>
        </p:nvSpPr>
        <p:spPr>
          <a:xfrm>
            <a:off x="911424" y="476673"/>
            <a:ext cx="9649072" cy="720080"/>
          </a:xfrm>
        </p:spPr>
        <p:txBody>
          <a:bodyPr/>
          <a:lstStyle/>
          <a:p>
            <a:pPr algn="ctr"/>
            <a:r>
              <a:rPr lang="en-CA"/>
              <a:t>Let’s talk about our brains</a:t>
            </a:r>
          </a:p>
        </p:txBody>
      </p:sp>
      <p:sp>
        <p:nvSpPr>
          <p:cNvPr id="6" name="TextBox 5"/>
          <p:cNvSpPr txBox="1"/>
          <p:nvPr/>
        </p:nvSpPr>
        <p:spPr>
          <a:xfrm>
            <a:off x="608096" y="1412776"/>
            <a:ext cx="6234312" cy="4047262"/>
          </a:xfrm>
          <a:prstGeom prst="rect">
            <a:avLst/>
          </a:prstGeom>
          <a:noFill/>
          <a:ln>
            <a:noFill/>
          </a:ln>
        </p:spPr>
        <p:txBody>
          <a:bodyPr wrap="square" rtlCol="0">
            <a:spAutoFit/>
          </a:bodyPr>
          <a:lstStyle/>
          <a:p>
            <a:pPr lvl="0">
              <a:lnSpc>
                <a:spcPct val="120000"/>
              </a:lnSpc>
              <a:spcBef>
                <a:spcPct val="0"/>
              </a:spcBef>
              <a:spcAft>
                <a:spcPct val="0"/>
              </a:spcAft>
              <a:buSzPts val="2000"/>
            </a:pPr>
            <a:r>
              <a:rPr lang="en-CA" sz="2000">
                <a:solidFill>
                  <a:schemeClr val="bg1"/>
                </a:solidFill>
              </a:rPr>
              <a:t>OUR BRAINS WORK TO CREATE MEANING UNDER PRESSURE</a:t>
            </a:r>
          </a:p>
          <a:p>
            <a:pPr marL="685800" lvl="1" indent="-228600">
              <a:lnSpc>
                <a:spcPct val="120000"/>
              </a:lnSpc>
              <a:spcBef>
                <a:spcPts val="500"/>
              </a:spcBef>
              <a:spcAft>
                <a:spcPct val="0"/>
              </a:spcAft>
              <a:buSzPts val="1800"/>
              <a:buChar char="•"/>
            </a:pPr>
            <a:r>
              <a:rPr lang="en-CA" sz="2000">
                <a:solidFill>
                  <a:schemeClr val="bg1"/>
                </a:solidFill>
              </a:rPr>
              <a:t>WE NEED TO ACT FAST</a:t>
            </a:r>
          </a:p>
          <a:p>
            <a:pPr marL="685800" lvl="1" indent="-228600">
              <a:lnSpc>
                <a:spcPct val="120000"/>
              </a:lnSpc>
              <a:spcBef>
                <a:spcPts val="500"/>
              </a:spcBef>
              <a:spcAft>
                <a:spcPct val="0"/>
              </a:spcAft>
              <a:buSzPts val="1800"/>
              <a:buChar char="•"/>
            </a:pPr>
            <a:r>
              <a:rPr lang="en-CA" sz="2000">
                <a:solidFill>
                  <a:schemeClr val="bg1"/>
                </a:solidFill>
              </a:rPr>
              <a:t>WE HAVE TOO MUCH DATA</a:t>
            </a:r>
          </a:p>
          <a:p>
            <a:pPr marL="685800" lvl="1" indent="-228600">
              <a:lnSpc>
                <a:spcPct val="120000"/>
              </a:lnSpc>
              <a:spcBef>
                <a:spcPts val="500"/>
              </a:spcBef>
              <a:spcAft>
                <a:spcPct val="0"/>
              </a:spcAft>
              <a:buSzPts val="1800"/>
              <a:buChar char="•"/>
            </a:pPr>
            <a:r>
              <a:rPr lang="en-CA" sz="2000">
                <a:solidFill>
                  <a:schemeClr val="bg1"/>
                </a:solidFill>
              </a:rPr>
              <a:t>WE HAVE TOO LITTLE MEANINGFUL DATA</a:t>
            </a:r>
          </a:p>
          <a:p>
            <a:pPr marL="685800" lvl="1" indent="-228600">
              <a:lnSpc>
                <a:spcPct val="120000"/>
              </a:lnSpc>
              <a:spcBef>
                <a:spcPts val="500"/>
              </a:spcBef>
              <a:spcAft>
                <a:spcPct val="0"/>
              </a:spcAft>
              <a:buSzPts val="1800"/>
              <a:buChar char="•"/>
            </a:pPr>
            <a:r>
              <a:rPr lang="en-CA" sz="2000">
                <a:solidFill>
                  <a:schemeClr val="bg1"/>
                </a:solidFill>
              </a:rPr>
              <a:t>WE NEED TO KNOW WHAT TO REMEMBER</a:t>
            </a:r>
          </a:p>
          <a:p>
            <a:pPr marL="228600" lvl="0" indent="-228600">
              <a:lnSpc>
                <a:spcPct val="110000"/>
              </a:lnSpc>
              <a:spcBef>
                <a:spcPct val="0"/>
              </a:spcBef>
              <a:spcAft>
                <a:spcPct val="0"/>
              </a:spcAft>
              <a:buSzPts val="1700"/>
              <a:buChar char="•"/>
            </a:pPr>
            <a:r>
              <a:rPr lang="en-CA" sz="2000">
                <a:solidFill>
                  <a:schemeClr val="bg1"/>
                </a:solidFill>
              </a:rPr>
              <a:t>INCREASINGLY WE ARE UNDER A CONSTANT COMBINATION OF ALL FOUR PRESSURES</a:t>
            </a:r>
          </a:p>
          <a:p>
            <a:pPr marL="228600" lvl="0" indent="-228600">
              <a:lnSpc>
                <a:spcPct val="110000"/>
              </a:lnSpc>
              <a:spcBef>
                <a:spcPts val="1000"/>
              </a:spcBef>
              <a:spcAft>
                <a:spcPct val="0"/>
              </a:spcAft>
              <a:buSzPts val="1700"/>
              <a:buChar char="•"/>
            </a:pPr>
            <a:r>
              <a:rPr lang="en-CA" sz="2000">
                <a:solidFill>
                  <a:schemeClr val="bg1"/>
                </a:solidFill>
              </a:rPr>
              <a:t>OUR BRAINS CREATE SHORTCUTS THAT CAN INTRODUCE ERRORS INTO OUR THINKING</a:t>
            </a:r>
          </a:p>
        </p:txBody>
      </p:sp>
    </p:spTree>
    <p:extLst>
      <p:ext uri="{BB962C8B-B14F-4D97-AF65-F5344CB8AC3E}">
        <p14:creationId xmlns:p14="http://schemas.microsoft.com/office/powerpoint/2010/main" val="362974841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36588" y="0"/>
            <a:ext cx="10945812" cy="1325563"/>
          </a:xfrm>
        </p:spPr>
        <p:txBody>
          <a:bodyPr/>
          <a:lstStyle/>
          <a:p>
            <a:pPr eaLnBrk="1" hangingPunct="1">
              <a:defRPr/>
            </a:pPr>
            <a:r>
              <a:rPr lang="en-US"/>
              <a:t>Are you biased?</a:t>
            </a:r>
          </a:p>
        </p:txBody>
      </p:sp>
      <p:sp>
        <p:nvSpPr>
          <p:cNvPr id="77" name="Footer Placeholder 76"/>
          <p:cNvSpPr>
            <a:spLocks noGrp="1"/>
          </p:cNvSpPr>
          <p:nvPr>
            <p:ph type="ftr" sz="quarter" idx="4294967295"/>
          </p:nvPr>
        </p:nvSpPr>
        <p:spPr/>
        <p:txBody>
          <a:bodyPr/>
          <a:lstStyle/>
          <a:p>
            <a:pPr>
              <a:defRPr/>
            </a:pPr>
            <a:r>
              <a:rPr lang="en-CA"/>
              <a:t>Unconscious bias learning solution</a:t>
            </a:r>
          </a:p>
        </p:txBody>
      </p:sp>
      <p:sp>
        <p:nvSpPr>
          <p:cNvPr id="78" name="Slide Number Placeholder 77"/>
          <p:cNvSpPr>
            <a:spLocks noGrp="1"/>
          </p:cNvSpPr>
          <p:nvPr>
            <p:ph type="sldNum" sz="quarter" idx="4294967295"/>
          </p:nvPr>
        </p:nvSpPr>
        <p:spPr/>
        <p:txBody>
          <a:bodyPr/>
          <a:lstStyle/>
          <a:p>
            <a:pPr>
              <a:defRPr/>
            </a:pPr>
            <a:fld id="{35FF84FC-1EF0-40A3-8B5F-C6FE350A588E}" type="slidenum">
              <a:rPr lang="en-CA" smtClean="0"/>
              <a:pPr>
                <a:defRPr/>
              </a:pPr>
              <a:t>5</a:t>
            </a:fld>
            <a:endParaRPr lang="en-CA"/>
          </a:p>
        </p:txBody>
      </p:sp>
      <p:pic>
        <p:nvPicPr>
          <p:cNvPr id="2" name="Bq_xYSOZrgU">
            <a:hlinkClick r:id="" action="ppaction://media"/>
          </p:cNvPr>
          <p:cNvPicPr>
            <a:picLocks noRot="1" noChangeAspect="1"/>
          </p:cNvPicPr>
          <p:nvPr>
            <a:videoFile r:link="rId1"/>
          </p:nvPr>
        </p:nvPicPr>
        <p:blipFill>
          <a:blip r:embed="rId4"/>
          <a:stretch>
            <a:fillRect/>
          </a:stretch>
        </p:blipFill>
        <p:spPr>
          <a:xfrm>
            <a:off x="1769532" y="1484784"/>
            <a:ext cx="7782852" cy="4377854"/>
          </a:xfrm>
          <a:prstGeom prst="rect">
            <a:avLst/>
          </a:prstGeom>
        </p:spPr>
      </p:pic>
    </p:spTree>
    <p:extLst>
      <p:ext uri="{BB962C8B-B14F-4D97-AF65-F5344CB8AC3E}">
        <p14:creationId xmlns:p14="http://schemas.microsoft.com/office/powerpoint/2010/main" val="21953324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636588" y="1803400"/>
            <a:ext cx="11004550" cy="4059238"/>
          </a:xfrm>
        </p:spPr>
        <p:txBody>
          <a:bodyPr/>
          <a:lstStyle/>
          <a:p>
            <a:pPr marL="0" indent="0" eaLnBrk="1" hangingPunct="1">
              <a:buNone/>
              <a:defRPr/>
            </a:pPr>
            <a:r>
              <a:rPr lang="en-US"/>
              <a:t> </a:t>
            </a:r>
          </a:p>
        </p:txBody>
      </p:sp>
      <p:sp>
        <p:nvSpPr>
          <p:cNvPr id="22" name="Slide Number Placeholder 21"/>
          <p:cNvSpPr>
            <a:spLocks noGrp="1"/>
          </p:cNvSpPr>
          <p:nvPr>
            <p:ph type="sldNum" sz="quarter" idx="4294967295"/>
          </p:nvPr>
        </p:nvSpPr>
        <p:spPr/>
        <p:txBody>
          <a:bodyPr/>
          <a:lstStyle/>
          <a:p>
            <a:pPr>
              <a:defRPr/>
            </a:pPr>
            <a:fld id="{60ED5822-ADFC-4DB6-95DF-935E525124B9}" type="slidenum">
              <a:rPr lang="en-CA" smtClean="0"/>
              <a:pPr>
                <a:defRPr/>
              </a:pPr>
              <a:t>6</a:t>
            </a:fld>
            <a:endParaRPr lang="en-CA"/>
          </a:p>
        </p:txBody>
      </p:sp>
      <p:sp>
        <p:nvSpPr>
          <p:cNvPr id="21" name="Footer Placeholder 20"/>
          <p:cNvSpPr>
            <a:spLocks noGrp="1"/>
          </p:cNvSpPr>
          <p:nvPr>
            <p:ph type="ftr" sz="quarter" idx="4294967295"/>
          </p:nvPr>
        </p:nvSpPr>
        <p:spPr/>
        <p:txBody>
          <a:bodyPr/>
          <a:lstStyle/>
          <a:p>
            <a:pPr>
              <a:defRPr/>
            </a:pPr>
            <a:r>
              <a:rPr lang="en-CA"/>
              <a:t>Unconscious bias learning solution</a:t>
            </a:r>
          </a:p>
        </p:txBody>
      </p:sp>
      <p:sp>
        <p:nvSpPr>
          <p:cNvPr id="9" name="Title 15"/>
          <p:cNvSpPr txBox="1"/>
          <p:nvPr/>
        </p:nvSpPr>
        <p:spPr>
          <a:xfrm>
            <a:off x="636588" y="0"/>
            <a:ext cx="10945812" cy="1325563"/>
          </a:xfrm>
          <a:prstGeom prst="rect">
            <a:avLst/>
          </a:prstGeom>
        </p:spPr>
        <p:txBody>
          <a:bodyPr lIns="0" tIns="0" rIns="0" bIns="0" anchor="b">
            <a:normAutofit/>
          </a:bodyPr>
          <a:lstStyle>
            <a:lvl1pPr algn="l" defTabSz="912813" rtl="0" eaLnBrk="1" fontAlgn="base" hangingPunct="1">
              <a:lnSpc>
                <a:spcPct val="100000"/>
              </a:lnSpc>
              <a:spcBef>
                <a:spcPct val="0"/>
              </a:spcBef>
              <a:spcAft>
                <a:spcPct val="0"/>
              </a:spcAft>
              <a:defRPr sz="3200" b="1" kern="1200" cap="all" spc="0" baseline="0">
                <a:solidFill>
                  <a:schemeClr val="bg1"/>
                </a:solidFill>
                <a:latin typeface="+mj-lt"/>
                <a:ea typeface="+mj-ea"/>
                <a:cs typeface="Arial Bold" panose="020B0704020202020204" pitchFamily="34" charset="0"/>
              </a:defRPr>
            </a:lvl1pPr>
            <a:lvl2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2pPr>
            <a:lvl3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3pPr>
            <a:lvl4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4pPr>
            <a:lvl5pPr algn="l" defTabSz="912813" rtl="0" eaLnBrk="1" fontAlgn="base" hangingPunct="1">
              <a:lnSpc>
                <a:spcPts val="4500"/>
              </a:lnSpc>
              <a:spcBef>
                <a:spcPct val="0"/>
              </a:spcBef>
              <a:spcAft>
                <a:spcPct val="0"/>
              </a:spcAft>
              <a:defRPr sz="4000">
                <a:solidFill>
                  <a:srgbClr val="301C42"/>
                </a:solidFill>
                <a:latin typeface="Arial Bold" panose="020B0704020202020204" pitchFamily="34" charset="0"/>
                <a:cs typeface="Arial Bold" panose="020B0704020202020204" pitchFamily="34" charset="0"/>
              </a:defRPr>
            </a:lvl5pPr>
            <a:lvl6pPr marL="457200" algn="l" defTabSz="912813" rtl="0" eaLnBrk="1" fontAlgn="base" hangingPunct="1">
              <a:lnSpc>
                <a:spcPts val="4500"/>
              </a:lnSpc>
              <a:spcBef>
                <a:spcPct val="0"/>
              </a:spcBef>
              <a:spcAft>
                <a:spcPct val="0"/>
              </a:spcAft>
              <a:defRPr sz="4800">
                <a:solidFill>
                  <a:schemeClr val="bg1"/>
                </a:solidFill>
                <a:latin typeface="Bliss 2 Bold"/>
              </a:defRPr>
            </a:lvl6pPr>
            <a:lvl7pPr marL="914400" algn="l" defTabSz="912813" rtl="0" eaLnBrk="1" fontAlgn="base" hangingPunct="1">
              <a:lnSpc>
                <a:spcPts val="4500"/>
              </a:lnSpc>
              <a:spcBef>
                <a:spcPct val="0"/>
              </a:spcBef>
              <a:spcAft>
                <a:spcPct val="0"/>
              </a:spcAft>
              <a:defRPr sz="4800">
                <a:solidFill>
                  <a:schemeClr val="bg1"/>
                </a:solidFill>
                <a:latin typeface="Bliss 2 Bold"/>
              </a:defRPr>
            </a:lvl7pPr>
            <a:lvl8pPr marL="1371600" algn="l" defTabSz="912813" rtl="0" eaLnBrk="1" fontAlgn="base" hangingPunct="1">
              <a:lnSpc>
                <a:spcPts val="4500"/>
              </a:lnSpc>
              <a:spcBef>
                <a:spcPct val="0"/>
              </a:spcBef>
              <a:spcAft>
                <a:spcPct val="0"/>
              </a:spcAft>
              <a:defRPr sz="4800">
                <a:solidFill>
                  <a:schemeClr val="bg1"/>
                </a:solidFill>
                <a:latin typeface="Bliss 2 Bold"/>
              </a:defRPr>
            </a:lvl8pPr>
            <a:lvl9pPr marL="1828800" algn="l" defTabSz="912813" rtl="0" eaLnBrk="1" fontAlgn="base" hangingPunct="1">
              <a:lnSpc>
                <a:spcPts val="4500"/>
              </a:lnSpc>
              <a:spcBef>
                <a:spcPct val="0"/>
              </a:spcBef>
              <a:spcAft>
                <a:spcPct val="0"/>
              </a:spcAft>
              <a:defRPr sz="4800">
                <a:solidFill>
                  <a:schemeClr val="bg1"/>
                </a:solidFill>
                <a:latin typeface="Bliss 2 Bold"/>
              </a:defRPr>
            </a:lvl9pPr>
          </a:lstStyle>
          <a:p>
            <a:pPr>
              <a:defRPr/>
            </a:pPr>
            <a:r>
              <a:rPr lang="en-US"/>
              <a:t>Cognitive shortcuts quiz</a:t>
            </a:r>
          </a:p>
        </p:txBody>
      </p:sp>
      <p:sp>
        <p:nvSpPr>
          <p:cNvPr id="10" name="TextBox 31"/>
          <p:cNvSpPr txBox="1">
            <a:spLocks noChangeArrowheads="1"/>
          </p:cNvSpPr>
          <p:nvPr/>
        </p:nvSpPr>
        <p:spPr bwMode="auto">
          <a:xfrm>
            <a:off x="6134100" y="1905000"/>
            <a:ext cx="52197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Arial"/>
              </a:defRPr>
            </a:lvl1pPr>
            <a:lvl2pPr indent="3175" eaLnBrk="0" hangingPunct="0">
              <a:defRPr sz="1600">
                <a:solidFill>
                  <a:schemeClr val="tx1"/>
                </a:solidFill>
                <a:latin typeface="Arial"/>
              </a:defRPr>
            </a:lvl2pPr>
            <a:lvl3pPr marL="1143000" indent="-228600" eaLnBrk="0" hangingPunct="0">
              <a:defRPr sz="1600">
                <a:solidFill>
                  <a:schemeClr val="tx1"/>
                </a:solidFill>
                <a:latin typeface="Arial"/>
              </a:defRPr>
            </a:lvl3pPr>
            <a:lvl4pPr marL="1600200" indent="-228600" eaLnBrk="0" hangingPunct="0">
              <a:defRPr sz="1600">
                <a:solidFill>
                  <a:schemeClr val="tx1"/>
                </a:solidFill>
                <a:latin typeface="Arial"/>
              </a:defRPr>
            </a:lvl4pPr>
            <a:lvl5pPr marL="2057400" indent="-228600" eaLnBrk="0" hangingPunct="0">
              <a:defRPr sz="1600">
                <a:solidFill>
                  <a:schemeClr val="tx1"/>
                </a:solidFill>
                <a:latin typeface="Arial"/>
              </a:defRPr>
            </a:lvl5pPr>
            <a:lvl6pPr marL="2514600" indent="-228600" eaLnBrk="0" fontAlgn="base" hangingPunct="0">
              <a:spcBef>
                <a:spcPct val="0"/>
              </a:spcBef>
              <a:spcAft>
                <a:spcPct val="0"/>
              </a:spcAft>
              <a:defRPr sz="1600">
                <a:solidFill>
                  <a:schemeClr val="tx1"/>
                </a:solidFill>
                <a:latin typeface="Arial"/>
              </a:defRPr>
            </a:lvl6pPr>
            <a:lvl7pPr marL="2971800" indent="-228600" eaLnBrk="0" fontAlgn="base" hangingPunct="0">
              <a:spcBef>
                <a:spcPct val="0"/>
              </a:spcBef>
              <a:spcAft>
                <a:spcPct val="0"/>
              </a:spcAft>
              <a:defRPr sz="1600">
                <a:solidFill>
                  <a:schemeClr val="tx1"/>
                </a:solidFill>
                <a:latin typeface="Arial"/>
              </a:defRPr>
            </a:lvl7pPr>
            <a:lvl8pPr marL="3429000" indent="-228600" eaLnBrk="0" fontAlgn="base" hangingPunct="0">
              <a:spcBef>
                <a:spcPct val="0"/>
              </a:spcBef>
              <a:spcAft>
                <a:spcPct val="0"/>
              </a:spcAft>
              <a:defRPr sz="1600">
                <a:solidFill>
                  <a:schemeClr val="tx1"/>
                </a:solidFill>
                <a:latin typeface="Arial"/>
              </a:defRPr>
            </a:lvl8pPr>
            <a:lvl9pPr marL="3886200" indent="-228600" eaLnBrk="0" fontAlgn="base" hangingPunct="0">
              <a:spcBef>
                <a:spcPct val="0"/>
              </a:spcBef>
              <a:spcAft>
                <a:spcPct val="0"/>
              </a:spcAft>
              <a:defRPr sz="1600">
                <a:solidFill>
                  <a:schemeClr val="tx1"/>
                </a:solidFill>
                <a:latin typeface="Arial"/>
              </a:defRPr>
            </a:lvl9pPr>
          </a:lstStyle>
          <a:p>
            <a:pPr marL="0" lvl="1" eaLnBrk="1" hangingPunct="1">
              <a:lnSpc>
                <a:spcPct val="200000"/>
              </a:lnSpc>
              <a:spcBef>
                <a:spcPct val="20000"/>
              </a:spcBef>
              <a:buClr>
                <a:srgbClr val="0D2D83"/>
              </a:buClr>
              <a:defRPr/>
            </a:pPr>
            <a:r>
              <a:rPr lang="en-US" sz="2000"/>
              <a:t>Arnold is a shy, highly organized Canadian man. </a:t>
            </a:r>
          </a:p>
          <a:p>
            <a:pPr marL="0" lvl="1" eaLnBrk="1" hangingPunct="1">
              <a:lnSpc>
                <a:spcPct val="200000"/>
              </a:lnSpc>
              <a:spcBef>
                <a:spcPct val="20000"/>
              </a:spcBef>
              <a:buClr>
                <a:srgbClr val="0D2D83"/>
              </a:buClr>
              <a:defRPr/>
            </a:pPr>
            <a:r>
              <a:rPr lang="en-US" sz="2000"/>
              <a:t>Is he more likely to be a librarian or a farmer?</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Librarian</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Farmer</a:t>
            </a:r>
          </a:p>
          <a:p>
            <a:pPr marL="0" lvl="1" eaLnBrk="1" hangingPunct="1">
              <a:lnSpc>
                <a:spcPct val="200000"/>
              </a:lnSpc>
              <a:spcBef>
                <a:spcPct val="20000"/>
              </a:spcBef>
              <a:buClr>
                <a:srgbClr val="0D2D83"/>
              </a:buClr>
              <a:defRPr/>
            </a:pPr>
            <a:endParaRPr lang="en-US" sz="2000"/>
          </a:p>
        </p:txBody>
      </p:sp>
      <p:pic>
        <p:nvPicPr>
          <p:cNvPr id="79879" name="Picture 10"/>
          <p:cNvPicPr/>
          <p:nvPr>
            <p:custDataLst>
              <p:tags r:id="rId1"/>
            </p:custDataLst>
          </p:nvPr>
        </p:nvPicPr>
        <p:blipFill>
          <a:blip r:embed="rId4">
            <a:extLst>
              <a:ext uri="{28A0092B-C50C-407E-A947-70E740481C1C}">
                <a14:useLocalDpi xmlns:a14="http://schemas.microsoft.com/office/drawing/2010/main" val="0"/>
              </a:ext>
            </a:extLst>
          </a:blip>
          <a:srcRect l="33333" t="12254" b="4411"/>
          <a:stretch>
            <a:fillRect/>
          </a:stretch>
        </p:blipFill>
        <p:spPr bwMode="auto">
          <a:xfrm>
            <a:off x="1676400" y="1905000"/>
            <a:ext cx="292893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517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
          </p:nvPr>
        </p:nvSpPr>
        <p:spPr>
          <a:xfrm>
            <a:off x="636588" y="1803400"/>
            <a:ext cx="11004550" cy="4059238"/>
          </a:xfrm>
        </p:spPr>
        <p:txBody>
          <a:bodyPr/>
          <a:lstStyle/>
          <a:p>
            <a:pPr marL="0" indent="0" eaLnBrk="1" hangingPunct="1">
              <a:buNone/>
              <a:defRPr/>
            </a:pPr>
            <a:r>
              <a:rPr lang="en-US"/>
              <a:t> </a:t>
            </a:r>
          </a:p>
        </p:txBody>
      </p:sp>
      <p:sp>
        <p:nvSpPr>
          <p:cNvPr id="16" name="Title 15"/>
          <p:cNvSpPr>
            <a:spLocks noGrp="1"/>
          </p:cNvSpPr>
          <p:nvPr>
            <p:ph type="title"/>
          </p:nvPr>
        </p:nvSpPr>
        <p:spPr>
          <a:xfrm>
            <a:off x="636588" y="0"/>
            <a:ext cx="10945812" cy="1325563"/>
          </a:xfrm>
        </p:spPr>
        <p:txBody>
          <a:bodyPr/>
          <a:lstStyle/>
          <a:p>
            <a:pPr eaLnBrk="1" hangingPunct="1">
              <a:defRPr/>
            </a:pPr>
            <a:r>
              <a:rPr lang="en-US"/>
              <a:t>Cognitive shortcuts quiz</a:t>
            </a:r>
          </a:p>
        </p:txBody>
      </p:sp>
      <p:sp>
        <p:nvSpPr>
          <p:cNvPr id="30" name="Footer Placeholder 29"/>
          <p:cNvSpPr>
            <a:spLocks noGrp="1"/>
          </p:cNvSpPr>
          <p:nvPr>
            <p:ph type="ftr" sz="quarter" idx="4294967295"/>
          </p:nvPr>
        </p:nvSpPr>
        <p:spPr/>
        <p:txBody>
          <a:bodyPr/>
          <a:lstStyle/>
          <a:p>
            <a:pPr>
              <a:defRPr/>
            </a:pPr>
            <a:r>
              <a:rPr lang="en-CA"/>
              <a:t>Unconscious bias learning solution</a:t>
            </a:r>
          </a:p>
        </p:txBody>
      </p:sp>
      <p:sp>
        <p:nvSpPr>
          <p:cNvPr id="31" name="Slide Number Placeholder 30"/>
          <p:cNvSpPr>
            <a:spLocks noGrp="1"/>
          </p:cNvSpPr>
          <p:nvPr>
            <p:ph type="sldNum" sz="quarter" idx="4294967295"/>
          </p:nvPr>
        </p:nvSpPr>
        <p:spPr/>
        <p:txBody>
          <a:bodyPr/>
          <a:lstStyle/>
          <a:p>
            <a:pPr>
              <a:defRPr/>
            </a:pPr>
            <a:fld id="{64AEB130-9214-4EAF-8B3D-07E02F62BB46}" type="slidenum">
              <a:rPr lang="en-CA" smtClean="0"/>
              <a:pPr>
                <a:defRPr/>
              </a:pPr>
              <a:t>7</a:t>
            </a:fld>
            <a:endParaRPr lang="en-CA"/>
          </a:p>
        </p:txBody>
      </p:sp>
      <p:sp>
        <p:nvSpPr>
          <p:cNvPr id="9" name="TextBox 31"/>
          <p:cNvSpPr txBox="1">
            <a:spLocks noChangeArrowheads="1"/>
          </p:cNvSpPr>
          <p:nvPr/>
        </p:nvSpPr>
        <p:spPr bwMode="auto">
          <a:xfrm>
            <a:off x="6134100" y="1905000"/>
            <a:ext cx="52197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Arial"/>
              </a:defRPr>
            </a:lvl1pPr>
            <a:lvl2pPr indent="3175" eaLnBrk="0" hangingPunct="0">
              <a:defRPr sz="1600">
                <a:solidFill>
                  <a:schemeClr val="tx1"/>
                </a:solidFill>
                <a:latin typeface="Arial"/>
              </a:defRPr>
            </a:lvl2pPr>
            <a:lvl3pPr marL="1143000" indent="-228600" eaLnBrk="0" hangingPunct="0">
              <a:defRPr sz="1600">
                <a:solidFill>
                  <a:schemeClr val="tx1"/>
                </a:solidFill>
                <a:latin typeface="Arial"/>
              </a:defRPr>
            </a:lvl3pPr>
            <a:lvl4pPr marL="1600200" indent="-228600" eaLnBrk="0" hangingPunct="0">
              <a:defRPr sz="1600">
                <a:solidFill>
                  <a:schemeClr val="tx1"/>
                </a:solidFill>
                <a:latin typeface="Arial"/>
              </a:defRPr>
            </a:lvl4pPr>
            <a:lvl5pPr marL="2057400" indent="-228600" eaLnBrk="0" hangingPunct="0">
              <a:defRPr sz="1600">
                <a:solidFill>
                  <a:schemeClr val="tx1"/>
                </a:solidFill>
                <a:latin typeface="Arial"/>
              </a:defRPr>
            </a:lvl5pPr>
            <a:lvl6pPr marL="2514600" indent="-228600" eaLnBrk="0" fontAlgn="base" hangingPunct="0">
              <a:spcBef>
                <a:spcPct val="0"/>
              </a:spcBef>
              <a:spcAft>
                <a:spcPct val="0"/>
              </a:spcAft>
              <a:defRPr sz="1600">
                <a:solidFill>
                  <a:schemeClr val="tx1"/>
                </a:solidFill>
                <a:latin typeface="Arial"/>
              </a:defRPr>
            </a:lvl6pPr>
            <a:lvl7pPr marL="2971800" indent="-228600" eaLnBrk="0" fontAlgn="base" hangingPunct="0">
              <a:spcBef>
                <a:spcPct val="0"/>
              </a:spcBef>
              <a:spcAft>
                <a:spcPct val="0"/>
              </a:spcAft>
              <a:defRPr sz="1600">
                <a:solidFill>
                  <a:schemeClr val="tx1"/>
                </a:solidFill>
                <a:latin typeface="Arial"/>
              </a:defRPr>
            </a:lvl7pPr>
            <a:lvl8pPr marL="3429000" indent="-228600" eaLnBrk="0" fontAlgn="base" hangingPunct="0">
              <a:spcBef>
                <a:spcPct val="0"/>
              </a:spcBef>
              <a:spcAft>
                <a:spcPct val="0"/>
              </a:spcAft>
              <a:defRPr sz="1600">
                <a:solidFill>
                  <a:schemeClr val="tx1"/>
                </a:solidFill>
                <a:latin typeface="Arial"/>
              </a:defRPr>
            </a:lvl8pPr>
            <a:lvl9pPr marL="3886200" indent="-228600" eaLnBrk="0" fontAlgn="base" hangingPunct="0">
              <a:spcBef>
                <a:spcPct val="0"/>
              </a:spcBef>
              <a:spcAft>
                <a:spcPct val="0"/>
              </a:spcAft>
              <a:defRPr sz="1600">
                <a:solidFill>
                  <a:schemeClr val="tx1"/>
                </a:solidFill>
                <a:latin typeface="Arial"/>
              </a:defRPr>
            </a:lvl9pPr>
          </a:lstStyle>
          <a:p>
            <a:pPr marL="0" lvl="1" eaLnBrk="1" hangingPunct="1">
              <a:lnSpc>
                <a:spcPct val="200000"/>
              </a:lnSpc>
              <a:spcBef>
                <a:spcPct val="20000"/>
              </a:spcBef>
              <a:buClr>
                <a:srgbClr val="0D2D83"/>
              </a:buClr>
              <a:defRPr/>
            </a:pPr>
            <a:r>
              <a:rPr lang="en-US" sz="2000"/>
              <a:t>Arnold is a shy, highly organized Canadian man. </a:t>
            </a:r>
          </a:p>
          <a:p>
            <a:pPr marL="0" lvl="1" eaLnBrk="1" hangingPunct="1">
              <a:lnSpc>
                <a:spcPct val="200000"/>
              </a:lnSpc>
              <a:spcBef>
                <a:spcPct val="20000"/>
              </a:spcBef>
              <a:buClr>
                <a:srgbClr val="0D2D83"/>
              </a:buClr>
              <a:defRPr/>
            </a:pPr>
            <a:r>
              <a:rPr lang="en-US" sz="2000"/>
              <a:t>Is he more likely to be a librarian or a farmer?</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Librarian</a:t>
            </a:r>
          </a:p>
          <a:p>
            <a:pPr marL="342900" lvl="1" indent="-342900" eaLnBrk="1" hangingPunct="1">
              <a:spcBef>
                <a:spcPts val="1200"/>
              </a:spcBef>
              <a:buClr>
                <a:schemeClr val="accent1"/>
              </a:buClr>
              <a:buFont typeface="Wingdings" panose="05000000000000000000" pitchFamily="2" charset="2"/>
              <a:buChar char="ü"/>
              <a:defRPr/>
            </a:pPr>
            <a:r>
              <a:rPr lang="en-US" sz="2000">
                <a:solidFill>
                  <a:schemeClr val="accent4"/>
                </a:solidFill>
                <a:latin typeface="Arial"/>
                <a:ea typeface="Verdana" pitchFamily="34" charset="0"/>
                <a:cs typeface="Calibri" pitchFamily="34" charset="0"/>
              </a:rPr>
              <a:t>Farmer</a:t>
            </a:r>
          </a:p>
          <a:p>
            <a:pPr marL="0" lvl="1" eaLnBrk="1" hangingPunct="1">
              <a:lnSpc>
                <a:spcPct val="200000"/>
              </a:lnSpc>
              <a:spcBef>
                <a:spcPct val="20000"/>
              </a:spcBef>
              <a:buClr>
                <a:srgbClr val="0D2D83"/>
              </a:buClr>
              <a:defRPr/>
            </a:pPr>
            <a:endParaRPr lang="en-US" sz="2000"/>
          </a:p>
        </p:txBody>
      </p:sp>
      <p:pic>
        <p:nvPicPr>
          <p:cNvPr id="81927" name="Picture 9"/>
          <p:cNvPicPr/>
          <p:nvPr>
            <p:custDataLst>
              <p:tags r:id="rId1"/>
            </p:custDataLst>
          </p:nvPr>
        </p:nvPicPr>
        <p:blipFill>
          <a:blip r:embed="rId4">
            <a:extLst>
              <a:ext uri="{28A0092B-C50C-407E-A947-70E740481C1C}">
                <a14:useLocalDpi xmlns:a14="http://schemas.microsoft.com/office/drawing/2010/main" val="0"/>
              </a:ext>
            </a:extLst>
          </a:blip>
          <a:srcRect l="33333" t="12254" b="4411"/>
          <a:stretch>
            <a:fillRect/>
          </a:stretch>
        </p:blipFill>
        <p:spPr bwMode="auto">
          <a:xfrm>
            <a:off x="1676400" y="1905000"/>
            <a:ext cx="292893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5217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
          </p:nvPr>
        </p:nvSpPr>
        <p:spPr>
          <a:xfrm>
            <a:off x="636588" y="1803400"/>
            <a:ext cx="11004550" cy="4059238"/>
          </a:xfrm>
        </p:spPr>
        <p:txBody>
          <a:bodyPr/>
          <a:lstStyle/>
          <a:p>
            <a:pPr marL="0" indent="0" eaLnBrk="1" hangingPunct="1">
              <a:buNone/>
              <a:defRPr/>
            </a:pPr>
            <a:r>
              <a:rPr lang="en-US"/>
              <a:t> </a:t>
            </a:r>
          </a:p>
        </p:txBody>
      </p:sp>
      <p:sp>
        <p:nvSpPr>
          <p:cNvPr id="16" name="Title 15"/>
          <p:cNvSpPr>
            <a:spLocks noGrp="1"/>
          </p:cNvSpPr>
          <p:nvPr>
            <p:ph type="title"/>
          </p:nvPr>
        </p:nvSpPr>
        <p:spPr>
          <a:xfrm>
            <a:off x="636588" y="0"/>
            <a:ext cx="10945812" cy="1325563"/>
          </a:xfrm>
        </p:spPr>
        <p:txBody>
          <a:bodyPr/>
          <a:lstStyle/>
          <a:p>
            <a:pPr eaLnBrk="1" hangingPunct="1">
              <a:defRPr/>
            </a:pPr>
            <a:r>
              <a:rPr lang="en-US"/>
              <a:t>Cognitive shortcuts quiz</a:t>
            </a:r>
          </a:p>
        </p:txBody>
      </p:sp>
      <p:sp>
        <p:nvSpPr>
          <p:cNvPr id="10" name="Footer Placeholder 9"/>
          <p:cNvSpPr>
            <a:spLocks noGrp="1"/>
          </p:cNvSpPr>
          <p:nvPr>
            <p:ph type="ftr" sz="quarter" idx="4294967295"/>
          </p:nvPr>
        </p:nvSpPr>
        <p:spPr/>
        <p:txBody>
          <a:bodyPr/>
          <a:lstStyle/>
          <a:p>
            <a:pPr>
              <a:defRPr/>
            </a:pPr>
            <a:r>
              <a:rPr lang="en-CA"/>
              <a:t>Unconscious bias learning solution</a:t>
            </a:r>
          </a:p>
        </p:txBody>
      </p:sp>
      <p:sp>
        <p:nvSpPr>
          <p:cNvPr id="11" name="Slide Number Placeholder 10"/>
          <p:cNvSpPr>
            <a:spLocks noGrp="1"/>
          </p:cNvSpPr>
          <p:nvPr>
            <p:ph type="sldNum" sz="quarter" idx="4294967295"/>
          </p:nvPr>
        </p:nvSpPr>
        <p:spPr/>
        <p:txBody>
          <a:bodyPr/>
          <a:lstStyle/>
          <a:p>
            <a:pPr>
              <a:defRPr/>
            </a:pPr>
            <a:fld id="{27B0F35F-7B21-402F-942F-DCB78AE581C8}" type="slidenum">
              <a:rPr lang="en-CA" smtClean="0"/>
              <a:pPr>
                <a:defRPr/>
              </a:pPr>
              <a:t>8</a:t>
            </a:fld>
            <a:endParaRPr lang="en-CA"/>
          </a:p>
        </p:txBody>
      </p:sp>
      <p:sp>
        <p:nvSpPr>
          <p:cNvPr id="12" name="TextBox 31"/>
          <p:cNvSpPr txBox="1">
            <a:spLocks noChangeArrowheads="1"/>
          </p:cNvSpPr>
          <p:nvPr/>
        </p:nvSpPr>
        <p:spPr bwMode="auto">
          <a:xfrm>
            <a:off x="5715000" y="1905000"/>
            <a:ext cx="5638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Arial"/>
              </a:defRPr>
            </a:lvl1pPr>
            <a:lvl2pPr indent="3175" eaLnBrk="0" hangingPunct="0">
              <a:defRPr sz="1600">
                <a:solidFill>
                  <a:schemeClr val="tx1"/>
                </a:solidFill>
                <a:latin typeface="Arial"/>
              </a:defRPr>
            </a:lvl2pPr>
            <a:lvl3pPr marL="1143000" indent="-228600" eaLnBrk="0" hangingPunct="0">
              <a:defRPr sz="1600">
                <a:solidFill>
                  <a:schemeClr val="tx1"/>
                </a:solidFill>
                <a:latin typeface="Arial"/>
              </a:defRPr>
            </a:lvl3pPr>
            <a:lvl4pPr marL="1600200" indent="-228600" eaLnBrk="0" hangingPunct="0">
              <a:defRPr sz="1600">
                <a:solidFill>
                  <a:schemeClr val="tx1"/>
                </a:solidFill>
                <a:latin typeface="Arial"/>
              </a:defRPr>
            </a:lvl4pPr>
            <a:lvl5pPr marL="2057400" indent="-228600" eaLnBrk="0" hangingPunct="0">
              <a:defRPr sz="1600">
                <a:solidFill>
                  <a:schemeClr val="tx1"/>
                </a:solidFill>
                <a:latin typeface="Arial"/>
              </a:defRPr>
            </a:lvl5pPr>
            <a:lvl6pPr marL="2514600" indent="-228600" eaLnBrk="0" fontAlgn="base" hangingPunct="0">
              <a:spcBef>
                <a:spcPct val="0"/>
              </a:spcBef>
              <a:spcAft>
                <a:spcPct val="0"/>
              </a:spcAft>
              <a:defRPr sz="1600">
                <a:solidFill>
                  <a:schemeClr val="tx1"/>
                </a:solidFill>
                <a:latin typeface="Arial"/>
              </a:defRPr>
            </a:lvl6pPr>
            <a:lvl7pPr marL="2971800" indent="-228600" eaLnBrk="0" fontAlgn="base" hangingPunct="0">
              <a:spcBef>
                <a:spcPct val="0"/>
              </a:spcBef>
              <a:spcAft>
                <a:spcPct val="0"/>
              </a:spcAft>
              <a:defRPr sz="1600">
                <a:solidFill>
                  <a:schemeClr val="tx1"/>
                </a:solidFill>
                <a:latin typeface="Arial"/>
              </a:defRPr>
            </a:lvl7pPr>
            <a:lvl8pPr marL="3429000" indent="-228600" eaLnBrk="0" fontAlgn="base" hangingPunct="0">
              <a:spcBef>
                <a:spcPct val="0"/>
              </a:spcBef>
              <a:spcAft>
                <a:spcPct val="0"/>
              </a:spcAft>
              <a:defRPr sz="1600">
                <a:solidFill>
                  <a:schemeClr val="tx1"/>
                </a:solidFill>
                <a:latin typeface="Arial"/>
              </a:defRPr>
            </a:lvl8pPr>
            <a:lvl9pPr marL="3886200" indent="-228600" eaLnBrk="0" fontAlgn="base" hangingPunct="0">
              <a:spcBef>
                <a:spcPct val="0"/>
              </a:spcBef>
              <a:spcAft>
                <a:spcPct val="0"/>
              </a:spcAft>
              <a:defRPr sz="1600">
                <a:solidFill>
                  <a:schemeClr val="tx1"/>
                </a:solidFill>
                <a:latin typeface="Arial"/>
              </a:defRPr>
            </a:lvl9pPr>
          </a:lstStyle>
          <a:p>
            <a:pPr marL="0" lvl="1" eaLnBrk="1" hangingPunct="1">
              <a:lnSpc>
                <a:spcPct val="200000"/>
              </a:lnSpc>
              <a:spcBef>
                <a:spcPct val="20000"/>
              </a:spcBef>
              <a:buClr>
                <a:srgbClr val="0D2D83"/>
              </a:buClr>
              <a:defRPr/>
            </a:pPr>
            <a:r>
              <a:rPr lang="en-US" sz="2000"/>
              <a:t>Which of the following messages reduced energy use most among residential consumers? </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Save money</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Save the planet</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Be a good citizen</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Your neighbours are doing better</a:t>
            </a:r>
          </a:p>
          <a:p>
            <a:pPr marL="0" lvl="1" eaLnBrk="1" hangingPunct="1">
              <a:lnSpc>
                <a:spcPct val="200000"/>
              </a:lnSpc>
              <a:spcBef>
                <a:spcPct val="20000"/>
              </a:spcBef>
              <a:buClr>
                <a:srgbClr val="0D2D83"/>
              </a:buClr>
              <a:defRPr/>
            </a:pPr>
            <a:endParaRPr lang="en-US" sz="2000"/>
          </a:p>
        </p:txBody>
      </p:sp>
      <p:pic>
        <p:nvPicPr>
          <p:cNvPr id="83975" name="Picture 12"/>
          <p:cNvPicPr/>
          <p:nvPr>
            <p:custDataLst>
              <p:tags r:id="rId1"/>
            </p:custDataLst>
          </p:nvPr>
        </p:nvPicPr>
        <p:blipFill>
          <a:blip r:embed="rId4">
            <a:extLst>
              <a:ext uri="{28A0092B-C50C-407E-A947-70E740481C1C}">
                <a14:useLocalDpi xmlns:a14="http://schemas.microsoft.com/office/drawing/2010/main" val="0"/>
              </a:ext>
            </a:extLst>
          </a:blip>
          <a:srcRect l="33333" t="12254" b="4411"/>
          <a:stretch>
            <a:fillRect/>
          </a:stretch>
        </p:blipFill>
        <p:spPr bwMode="auto">
          <a:xfrm>
            <a:off x="1676400" y="1905000"/>
            <a:ext cx="292893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3248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
          </p:nvPr>
        </p:nvSpPr>
        <p:spPr>
          <a:xfrm>
            <a:off x="636588" y="1803400"/>
            <a:ext cx="11004550" cy="4059238"/>
          </a:xfrm>
        </p:spPr>
        <p:txBody>
          <a:bodyPr/>
          <a:lstStyle/>
          <a:p>
            <a:pPr marL="0" indent="0" eaLnBrk="1" hangingPunct="1">
              <a:buNone/>
              <a:defRPr/>
            </a:pPr>
            <a:r>
              <a:rPr lang="en-US"/>
              <a:t> </a:t>
            </a:r>
          </a:p>
        </p:txBody>
      </p:sp>
      <p:sp>
        <p:nvSpPr>
          <p:cNvPr id="16" name="Title 15"/>
          <p:cNvSpPr>
            <a:spLocks noGrp="1"/>
          </p:cNvSpPr>
          <p:nvPr>
            <p:ph type="title"/>
          </p:nvPr>
        </p:nvSpPr>
        <p:spPr>
          <a:xfrm>
            <a:off x="636588" y="0"/>
            <a:ext cx="10945812" cy="1325563"/>
          </a:xfrm>
        </p:spPr>
        <p:txBody>
          <a:bodyPr/>
          <a:lstStyle/>
          <a:p>
            <a:pPr eaLnBrk="1" hangingPunct="1">
              <a:defRPr/>
            </a:pPr>
            <a:r>
              <a:rPr lang="en-US">
                <a:solidFill>
                  <a:prstClr val="white"/>
                </a:solidFill>
              </a:rPr>
              <a:t>Cognitive shortcuts quiz</a:t>
            </a:r>
            <a:endParaRPr lang="en-US" sz="2400"/>
          </a:p>
        </p:txBody>
      </p:sp>
      <p:sp>
        <p:nvSpPr>
          <p:cNvPr id="12" name="Footer Placeholder 11"/>
          <p:cNvSpPr>
            <a:spLocks noGrp="1"/>
          </p:cNvSpPr>
          <p:nvPr>
            <p:ph type="ftr" sz="quarter" idx="4294967295"/>
          </p:nvPr>
        </p:nvSpPr>
        <p:spPr/>
        <p:txBody>
          <a:bodyPr/>
          <a:lstStyle/>
          <a:p>
            <a:pPr>
              <a:defRPr/>
            </a:pPr>
            <a:r>
              <a:rPr lang="en-CA"/>
              <a:t>Unconscious bias learning solution</a:t>
            </a:r>
          </a:p>
        </p:txBody>
      </p:sp>
      <p:sp>
        <p:nvSpPr>
          <p:cNvPr id="13" name="Slide Number Placeholder 12"/>
          <p:cNvSpPr>
            <a:spLocks noGrp="1"/>
          </p:cNvSpPr>
          <p:nvPr>
            <p:ph type="sldNum" sz="quarter" idx="4294967295"/>
          </p:nvPr>
        </p:nvSpPr>
        <p:spPr/>
        <p:txBody>
          <a:bodyPr/>
          <a:lstStyle/>
          <a:p>
            <a:pPr>
              <a:defRPr/>
            </a:pPr>
            <a:fld id="{3EA46880-E199-4472-9873-B373423F9B40}" type="slidenum">
              <a:rPr lang="en-CA" smtClean="0"/>
              <a:pPr>
                <a:defRPr/>
              </a:pPr>
              <a:t>9</a:t>
            </a:fld>
            <a:endParaRPr lang="en-CA"/>
          </a:p>
        </p:txBody>
      </p:sp>
      <p:sp>
        <p:nvSpPr>
          <p:cNvPr id="9" name="TextBox 31"/>
          <p:cNvSpPr txBox="1">
            <a:spLocks noChangeArrowheads="1"/>
          </p:cNvSpPr>
          <p:nvPr/>
        </p:nvSpPr>
        <p:spPr bwMode="auto">
          <a:xfrm>
            <a:off x="5715000" y="1905000"/>
            <a:ext cx="56388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Arial"/>
              </a:defRPr>
            </a:lvl1pPr>
            <a:lvl2pPr indent="3175" eaLnBrk="0" hangingPunct="0">
              <a:defRPr sz="1600">
                <a:solidFill>
                  <a:schemeClr val="tx1"/>
                </a:solidFill>
                <a:latin typeface="Arial"/>
              </a:defRPr>
            </a:lvl2pPr>
            <a:lvl3pPr marL="1143000" indent="-228600" eaLnBrk="0" hangingPunct="0">
              <a:defRPr sz="1600">
                <a:solidFill>
                  <a:schemeClr val="tx1"/>
                </a:solidFill>
                <a:latin typeface="Arial"/>
              </a:defRPr>
            </a:lvl3pPr>
            <a:lvl4pPr marL="1600200" indent="-228600" eaLnBrk="0" hangingPunct="0">
              <a:defRPr sz="1600">
                <a:solidFill>
                  <a:schemeClr val="tx1"/>
                </a:solidFill>
                <a:latin typeface="Arial"/>
              </a:defRPr>
            </a:lvl4pPr>
            <a:lvl5pPr marL="2057400" indent="-228600" eaLnBrk="0" hangingPunct="0">
              <a:defRPr sz="1600">
                <a:solidFill>
                  <a:schemeClr val="tx1"/>
                </a:solidFill>
                <a:latin typeface="Arial"/>
              </a:defRPr>
            </a:lvl5pPr>
            <a:lvl6pPr marL="2514600" indent="-228600" eaLnBrk="0" fontAlgn="base" hangingPunct="0">
              <a:spcBef>
                <a:spcPct val="0"/>
              </a:spcBef>
              <a:spcAft>
                <a:spcPct val="0"/>
              </a:spcAft>
              <a:defRPr sz="1600">
                <a:solidFill>
                  <a:schemeClr val="tx1"/>
                </a:solidFill>
                <a:latin typeface="Arial"/>
              </a:defRPr>
            </a:lvl6pPr>
            <a:lvl7pPr marL="2971800" indent="-228600" eaLnBrk="0" fontAlgn="base" hangingPunct="0">
              <a:spcBef>
                <a:spcPct val="0"/>
              </a:spcBef>
              <a:spcAft>
                <a:spcPct val="0"/>
              </a:spcAft>
              <a:defRPr sz="1600">
                <a:solidFill>
                  <a:schemeClr val="tx1"/>
                </a:solidFill>
                <a:latin typeface="Arial"/>
              </a:defRPr>
            </a:lvl7pPr>
            <a:lvl8pPr marL="3429000" indent="-228600" eaLnBrk="0" fontAlgn="base" hangingPunct="0">
              <a:spcBef>
                <a:spcPct val="0"/>
              </a:spcBef>
              <a:spcAft>
                <a:spcPct val="0"/>
              </a:spcAft>
              <a:defRPr sz="1600">
                <a:solidFill>
                  <a:schemeClr val="tx1"/>
                </a:solidFill>
                <a:latin typeface="Arial"/>
              </a:defRPr>
            </a:lvl8pPr>
            <a:lvl9pPr marL="3886200" indent="-228600" eaLnBrk="0" fontAlgn="base" hangingPunct="0">
              <a:spcBef>
                <a:spcPct val="0"/>
              </a:spcBef>
              <a:spcAft>
                <a:spcPct val="0"/>
              </a:spcAft>
              <a:defRPr sz="1600">
                <a:solidFill>
                  <a:schemeClr val="tx1"/>
                </a:solidFill>
                <a:latin typeface="Arial"/>
              </a:defRPr>
            </a:lvl9pPr>
          </a:lstStyle>
          <a:p>
            <a:pPr marL="0" lvl="1" eaLnBrk="1" hangingPunct="1">
              <a:lnSpc>
                <a:spcPct val="200000"/>
              </a:lnSpc>
              <a:spcBef>
                <a:spcPct val="20000"/>
              </a:spcBef>
              <a:buClr>
                <a:srgbClr val="0D2D83"/>
              </a:buClr>
              <a:defRPr/>
            </a:pPr>
            <a:r>
              <a:rPr lang="en-US" sz="2000"/>
              <a:t>Which of the following messages reduced energy use most among residential consumers? </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Save money</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Save the planet</a:t>
            </a:r>
          </a:p>
          <a:p>
            <a:pPr marL="342900" lvl="1" indent="-342900" eaLnBrk="1" hangingPunct="1">
              <a:spcBef>
                <a:spcPts val="1200"/>
              </a:spcBef>
              <a:buClr>
                <a:schemeClr val="accent1"/>
              </a:buClr>
              <a:buFont typeface="Wingdings" panose="05000000000000000000" pitchFamily="2" charset="2"/>
              <a:buChar char=""/>
              <a:defRPr/>
            </a:pPr>
            <a:r>
              <a:rPr lang="en-US" sz="2000">
                <a:latin typeface="Arial"/>
                <a:ea typeface="Verdana" pitchFamily="34" charset="0"/>
                <a:cs typeface="Calibri" pitchFamily="34" charset="0"/>
              </a:rPr>
              <a:t>Be a good citizen</a:t>
            </a:r>
          </a:p>
          <a:p>
            <a:pPr marL="342900" lvl="1" indent="-342900" eaLnBrk="1" hangingPunct="1">
              <a:spcBef>
                <a:spcPts val="1200"/>
              </a:spcBef>
              <a:buClr>
                <a:schemeClr val="accent1"/>
              </a:buClr>
              <a:buFont typeface="Wingdings" panose="05000000000000000000" pitchFamily="2" charset="2"/>
              <a:buChar char="ü"/>
              <a:defRPr/>
            </a:pPr>
            <a:r>
              <a:rPr lang="en-US" sz="2000">
                <a:solidFill>
                  <a:schemeClr val="accent4"/>
                </a:solidFill>
                <a:latin typeface="Arial"/>
                <a:ea typeface="Verdana" pitchFamily="34" charset="0"/>
                <a:cs typeface="Calibri" pitchFamily="34" charset="0"/>
              </a:rPr>
              <a:t>Your neighbours are doing better</a:t>
            </a:r>
          </a:p>
          <a:p>
            <a:pPr marL="0" lvl="1" eaLnBrk="1" hangingPunct="1">
              <a:lnSpc>
                <a:spcPct val="200000"/>
              </a:lnSpc>
              <a:spcBef>
                <a:spcPct val="20000"/>
              </a:spcBef>
              <a:buClr>
                <a:srgbClr val="0D2D83"/>
              </a:buClr>
              <a:defRPr/>
            </a:pPr>
            <a:endParaRPr lang="en-US" sz="2000"/>
          </a:p>
        </p:txBody>
      </p:sp>
      <p:pic>
        <p:nvPicPr>
          <p:cNvPr id="86023" name="Picture 9"/>
          <p:cNvPicPr/>
          <p:nvPr>
            <p:custDataLst>
              <p:tags r:id="rId1"/>
            </p:custDataLst>
          </p:nvPr>
        </p:nvPicPr>
        <p:blipFill>
          <a:blip r:embed="rId4">
            <a:extLst>
              <a:ext uri="{28A0092B-C50C-407E-A947-70E740481C1C}">
                <a14:useLocalDpi xmlns:a14="http://schemas.microsoft.com/office/drawing/2010/main" val="0"/>
              </a:ext>
            </a:extLst>
          </a:blip>
          <a:srcRect l="33333" t="12254" b="4411"/>
          <a:stretch>
            <a:fillRect/>
          </a:stretch>
        </p:blipFill>
        <p:spPr bwMode="auto">
          <a:xfrm>
            <a:off x="1676400" y="1905000"/>
            <a:ext cx="2928938"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2353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DELOITTEPHOTO" val="Yes"/>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DELOITTEPHOTO" val="Yes"/>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DELOITTEPHOTO" val="Yes"/>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DELOITTEPHOTO" val="Yes"/>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Gowling WLG Official Theme">
  <a:themeElements>
    <a:clrScheme name="GWLG">
      <a:dk1>
        <a:sysClr val="windowText" lastClr="000000"/>
      </a:dk1>
      <a:lt1>
        <a:sysClr val="window" lastClr="FFFFFF"/>
      </a:lt1>
      <a:dk2>
        <a:srgbClr val="000000"/>
      </a:dk2>
      <a:lt2>
        <a:srgbClr val="FFFFFF"/>
      </a:lt2>
      <a:accent1>
        <a:srgbClr val="2A1C42"/>
      </a:accent1>
      <a:accent2>
        <a:srgbClr val="8E2457"/>
      </a:accent2>
      <a:accent3>
        <a:srgbClr val="E41B22"/>
      </a:accent3>
      <a:accent4>
        <a:srgbClr val="005AA9"/>
      </a:accent4>
      <a:accent5>
        <a:srgbClr val="00B8F2"/>
      </a:accent5>
      <a:accent6>
        <a:srgbClr val="999085"/>
      </a:accent6>
      <a:hlink>
        <a:srgbClr val="0563C1"/>
      </a:hlink>
      <a:folHlink>
        <a:srgbClr val="954F7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F17906-F807-4C6C-A273-FB929AA72EEE}" vid="{9CCA9E15-9D0B-4117-A556-493A15092BAE}"/>
    </a:ext>
  </a:extLst>
</a:theme>
</file>

<file path=ppt/theme/theme2.xml><?xml version="1.0" encoding="utf-8"?>
<a:theme xmlns:a="http://schemas.openxmlformats.org/drawingml/2006/main" name="Gowling WLG Maroo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AF17906-F807-4C6C-A273-FB929AA72EEE}" vid="{0BFC02E0-14E7-4B2A-89DD-DA088CDAF9F1}"/>
    </a:ext>
  </a:extLst>
</a:theme>
</file>

<file path=ppt/theme/theme3.xml><?xml version="1.0" encoding="utf-8"?>
<a:theme xmlns:a="http://schemas.openxmlformats.org/drawingml/2006/main" name="Gowling WLG Light Re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AF17906-F807-4C6C-A273-FB929AA72EEE}" vid="{2B7EF091-86E3-4657-AF6B-BB5DDB868910}"/>
    </a:ext>
  </a:extLst>
</a:theme>
</file>

<file path=ppt/theme/theme4.xml><?xml version="1.0" encoding="utf-8"?>
<a:theme xmlns:a="http://schemas.openxmlformats.org/drawingml/2006/main" name="Gowling WLG Dark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AF17906-F807-4C6C-A273-FB929AA72EEE}" vid="{1453429A-3283-4260-8FC2-76B3E94AFE92}"/>
    </a:ext>
  </a:extLst>
</a:theme>
</file>

<file path=ppt/theme/theme5.xml><?xml version="1.0" encoding="utf-8"?>
<a:theme xmlns:a="http://schemas.openxmlformats.org/drawingml/2006/main" name="Gowling WLG Light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AF17906-F807-4C6C-A273-FB929AA72EEE}" vid="{DEC7A574-C769-46E6-B766-4EF5239D9266}"/>
    </a:ext>
  </a:extLst>
</a:theme>
</file>

<file path=ppt/theme/theme6.xml><?xml version="1.0" encoding="utf-8"?>
<a:theme xmlns:a="http://schemas.openxmlformats.org/drawingml/2006/main" name="Gowling WLG Medium Gre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AF17906-F807-4C6C-A273-FB929AA72EEE}" vid="{2CC79BC4-5AAA-4698-9659-9E7B5F51C25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16-9 Ratio Gowling WLG Firm Powerpoint</Template>
  <TotalTime>0</TotalTime>
  <Words>1040</Words>
  <Application>Microsoft Office PowerPoint</Application>
  <PresentationFormat>Widescreen</PresentationFormat>
  <Paragraphs>190</Paragraphs>
  <Slides>21</Slides>
  <Notes>21</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vt:i4>
      </vt:variant>
    </vt:vector>
  </HeadingPairs>
  <TitlesOfParts>
    <vt:vector size="34" baseType="lpstr">
      <vt:lpstr>Arial</vt:lpstr>
      <vt:lpstr>Arial Bold</vt:lpstr>
      <vt:lpstr>Bliss 2 Bold</vt:lpstr>
      <vt:lpstr>Calibri</vt:lpstr>
      <vt:lpstr>Calibri Light</vt:lpstr>
      <vt:lpstr>Lucida Grande</vt:lpstr>
      <vt:lpstr>Wingdings</vt:lpstr>
      <vt:lpstr>Gowling WLG Official Theme</vt:lpstr>
      <vt:lpstr>Gowling WLG Maroon Theme</vt:lpstr>
      <vt:lpstr>Gowling WLG Light Red Theme</vt:lpstr>
      <vt:lpstr>Gowling WLG Dark Blue Theme</vt:lpstr>
      <vt:lpstr>Gowling WLG Light Blue Theme</vt:lpstr>
      <vt:lpstr>Gowling WLG Medium Grey Theme</vt:lpstr>
      <vt:lpstr>COGNITIVE bias AND YOU</vt:lpstr>
      <vt:lpstr>Land acknowledgement</vt:lpstr>
      <vt:lpstr>Agenda</vt:lpstr>
      <vt:lpstr>Let’s talk about our brains</vt:lpstr>
      <vt:lpstr>Are you biased?</vt:lpstr>
      <vt:lpstr>PowerPoint Presentation</vt:lpstr>
      <vt:lpstr>Cognitive shortcuts quiz</vt:lpstr>
      <vt:lpstr>Cognitive shortcuts quiz</vt:lpstr>
      <vt:lpstr>Cognitive shortcuts quiz</vt:lpstr>
      <vt:lpstr>PowerPoint Presentation</vt:lpstr>
      <vt:lpstr>PowerPoint Presentation</vt:lpstr>
      <vt:lpstr>PowerPoint Presentation</vt:lpstr>
      <vt:lpstr>PowerPoint Presentation</vt:lpstr>
      <vt:lpstr>PowerPoint Presentation</vt:lpstr>
      <vt:lpstr>PowerPoint Presentation</vt:lpstr>
      <vt:lpstr>IF YOU HAVE A BRAIN, YOU HAVE BIASES</vt:lpstr>
      <vt:lpstr>The nudge framework helps design and implement effective nudges</vt:lpstr>
      <vt:lpstr>PowerPoint Presentation</vt:lpstr>
      <vt:lpstr>Want to know more? Books, articles, and videos on unconscious bias</vt:lpstr>
      <vt:lpstr>Want to know more? Books, articles, and videos on unconscious bias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2022-10-06T13:38:18Z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2022-10-06T13:37:50Z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42dcac72-6650-4e82-9899-2553971120f1</vt:lpwstr>
  </property>
  <property fmtid="{D5CDD505-2E9C-101B-9397-08002B2CF9AE}" pid="8" name="MSIP_Label_034a106e-6316-442c-ad35-738afd673d2b_ContentBits">
    <vt:lpwstr>0</vt:lpwstr>
  </property>
</Properties>
</file>